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notesSlides/notesSlide21.xml" ContentType="application/vnd.openxmlformats-officedocument.presentationml.notesSlide+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notesSlides/notesSlide23.xml" ContentType="application/vnd.openxmlformats-officedocument.presentationml.notesSlide+xml"/>
  <Override PartName="/ppt/tags/tag6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 id="2147483679" r:id="rId6"/>
    <p:sldMasterId id="2147483691" r:id="rId7"/>
  </p:sldMasterIdLst>
  <p:notesMasterIdLst>
    <p:notesMasterId r:id="rId3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3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8" autoAdjust="0"/>
    <p:restoredTop sz="82003" autoAdjust="0"/>
  </p:normalViewPr>
  <p:slideViewPr>
    <p:cSldViewPr snapToGrid="0">
      <p:cViewPr varScale="1">
        <p:scale>
          <a:sx n="75" d="100"/>
          <a:sy n="75" d="100"/>
        </p:scale>
        <p:origin x="20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8450C-22FB-4062-B9D4-A612466A13D9}" type="datetimeFigureOut">
              <a:rPr lang="en-US" smtClean="0"/>
              <a:t>4/27/2017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00C5A-C3CD-479D-AF39-2DB21BDBB13D}" type="slidenum">
              <a:rPr lang="en-US" smtClean="0"/>
              <a:t>‹#›</a:t>
            </a:fld>
            <a:endParaRPr lang="en-US" dirty="0"/>
          </a:p>
        </p:txBody>
      </p:sp>
    </p:spTree>
    <p:extLst>
      <p:ext uri="{BB962C8B-B14F-4D97-AF65-F5344CB8AC3E}">
        <p14:creationId xmlns:p14="http://schemas.microsoft.com/office/powerpoint/2010/main" val="218077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2</a:t>
            </a:fld>
            <a:endParaRPr lang="en-US" dirty="0"/>
          </a:p>
        </p:txBody>
      </p:sp>
    </p:spTree>
    <p:extLst>
      <p:ext uri="{BB962C8B-B14F-4D97-AF65-F5344CB8AC3E}">
        <p14:creationId xmlns:p14="http://schemas.microsoft.com/office/powerpoint/2010/main" val="377902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Indoor equipment should be located to cause the shortest runs of ductwork.  Ducts should be routed for efficient and quiet airflow.  Indoor equipment should be located within easy service access.  A unit that is hard to get to will be a unit probably not maintained properly.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11</a:t>
            </a:fld>
            <a:endParaRPr lang="en-US" dirty="0"/>
          </a:p>
        </p:txBody>
      </p:sp>
    </p:spTree>
    <p:extLst>
      <p:ext uri="{BB962C8B-B14F-4D97-AF65-F5344CB8AC3E}">
        <p14:creationId xmlns:p14="http://schemas.microsoft.com/office/powerpoint/2010/main" val="87306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outdoor unit, the big factors are location of the condensing unit and clearance around the unit.  Whenever possible, locate the outdoor unit on the north or east side of the structure.  This will lower condenser pressure and raise operating efficiency.  At installation, ensure adequate clearance by locating the equipment to meet the minimum clearances specified by the manufacturer.  Long term, make sure the unit stays clear through proper landscaping.  Follow-up with the customer to make them aware that shrubs and bushes must be maintained with a minimum clearance to the condensing unit.</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12</a:t>
            </a:fld>
            <a:endParaRPr lang="en-US" dirty="0"/>
          </a:p>
        </p:txBody>
      </p:sp>
    </p:spTree>
    <p:extLst>
      <p:ext uri="{BB962C8B-B14F-4D97-AF65-F5344CB8AC3E}">
        <p14:creationId xmlns:p14="http://schemas.microsoft.com/office/powerpoint/2010/main" val="389052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 start a good airflow foundation at both the indoor and outdoor equipment, pay special attention to the location of the equipment.  A good start for a well-designed duct system is the location of the indoor unit.  Outside, a clear air stream through the condensing unit is a must for efficient heat transfer through the condensing refrigerant. Prior to construction, do all you can to make the customer or the designer aware of the need for thoughtful equipment location. On the job, place the equipment to build a good environment for efficient airflow, both indoors and outdoors.  During planned service, make sure the outdoor unit remains clear and the customer is informed to help keep it clear.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13</a:t>
            </a:fld>
            <a:endParaRPr lang="en-US" dirty="0"/>
          </a:p>
        </p:txBody>
      </p:sp>
    </p:spTree>
    <p:extLst>
      <p:ext uri="{BB962C8B-B14F-4D97-AF65-F5344CB8AC3E}">
        <p14:creationId xmlns:p14="http://schemas.microsoft.com/office/powerpoint/2010/main" val="290921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professional technician can spot the problem quickly: The equipment appears to be sized correctly to match the load.  All components appear to be operating.  The charge is okay, maybe.  But the customer complains of poor temperature control, poor humidity control and high utility bills.  A few quick checks lead the tech to a major problem:  in this case, airflow is too low.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14</a:t>
            </a:fld>
            <a:endParaRPr lang="en-US" dirty="0"/>
          </a:p>
        </p:txBody>
      </p:sp>
    </p:spTree>
    <p:extLst>
      <p:ext uri="{BB962C8B-B14F-4D97-AF65-F5344CB8AC3E}">
        <p14:creationId xmlns:p14="http://schemas.microsoft.com/office/powerpoint/2010/main" val="91239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evaporator is receiving too much refrigerant for the airflow.  Liquid might be flooding back.  The coil is cold, so are the supply temperatures - but not enough air is delivered.  In this installation, the ducts are too small for the equipment capacity.  The fix will be expensive, probably, for the homeowner - maybe even for the installing dealer. </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15</a:t>
            </a:fld>
            <a:endParaRPr lang="en-US" dirty="0"/>
          </a:p>
        </p:txBody>
      </p:sp>
    </p:spTree>
    <p:extLst>
      <p:ext uri="{BB962C8B-B14F-4D97-AF65-F5344CB8AC3E}">
        <p14:creationId xmlns:p14="http://schemas.microsoft.com/office/powerpoint/2010/main" val="143122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Airflow and duct sizing are not something to take lightly, but just a small amount of care and judgment upfront can solve many problems.  Efficiency loss is one of those problems, but there are others.  If airflow is too low, installed cooling capacity drops.   Latent cooling control is lost, leading to uncomfortable RH in the conditioned space.  Compressor reliability is threatened.</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16</a:t>
            </a:fld>
            <a:endParaRPr lang="en-US" dirty="0"/>
          </a:p>
        </p:txBody>
      </p:sp>
    </p:spTree>
    <p:extLst>
      <p:ext uri="{BB962C8B-B14F-4D97-AF65-F5344CB8AC3E}">
        <p14:creationId xmlns:p14="http://schemas.microsoft.com/office/powerpoint/2010/main" val="311441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airflow is too high, the humidification drops with increased and uncomfortable RH in the conditioned space.  Air leakage is more probable with higher likelihood of capacity loss.  Blower efficiency drops.  Higher operating costs are more likely.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17</a:t>
            </a:fld>
            <a:endParaRPr lang="en-US" dirty="0"/>
          </a:p>
        </p:txBody>
      </p:sp>
    </p:spTree>
    <p:extLst>
      <p:ext uri="{BB962C8B-B14F-4D97-AF65-F5344CB8AC3E}">
        <p14:creationId xmlns:p14="http://schemas.microsoft.com/office/powerpoint/2010/main" val="258323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Providing for proper airflow falls into three categories: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Sizing the ducts to match the total CFM and air velocity needs of the load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insulating and sealing ducts to prevent heat transfer and leakage;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adjusting and balancing the duct system to deliver the designed airflow.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18</a:t>
            </a:fld>
            <a:endParaRPr lang="en-US" dirty="0"/>
          </a:p>
        </p:txBody>
      </p:sp>
    </p:spTree>
    <p:extLst>
      <p:ext uri="{BB962C8B-B14F-4D97-AF65-F5344CB8AC3E}">
        <p14:creationId xmlns:p14="http://schemas.microsoft.com/office/powerpoint/2010/main" val="121296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load calculations of Manual J tell the technician the total CFM required to match the total sensible load. Typically, total CFM is between 350 and 450 per ton of cooling.  The total CFM is divided in proportion to the cooling load of each room.  These precise calculations will deliver the benefit of the supply blower and duct design that operate with optimum efficiency.  Each duct run is then laid out to deliver the required CFM at the proper velocity with minimum static pressure loss.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19</a:t>
            </a:fld>
            <a:endParaRPr lang="en-US" dirty="0"/>
          </a:p>
        </p:txBody>
      </p:sp>
    </p:spTree>
    <p:extLst>
      <p:ext uri="{BB962C8B-B14F-4D97-AF65-F5344CB8AC3E}">
        <p14:creationId xmlns:p14="http://schemas.microsoft.com/office/powerpoint/2010/main" val="188201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Ducts should be constructed to minimize thermal losses and leakage.   Follow the recommendations of the manufacturer and Manual D for guidelines on installation requirements.   Ductwork should be connected and sealed using widely available guidelines for connecting and sealing the specific ductwork used. Insulate wherever possible to minimize heat transfer on both the supply and return ductwork.  If ductwork must be run outside the structure, make sure it’s insulated and weatherproofed.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20</a:t>
            </a:fld>
            <a:endParaRPr lang="en-US" dirty="0"/>
          </a:p>
        </p:txBody>
      </p:sp>
    </p:spTree>
    <p:extLst>
      <p:ext uri="{BB962C8B-B14F-4D97-AF65-F5344CB8AC3E}">
        <p14:creationId xmlns:p14="http://schemas.microsoft.com/office/powerpoint/2010/main" val="328644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efficiency of an air conditioning system is greatly dependent on six factors:  the selection and sizing of the equipment; the location of the equipment and the installation; the duct system and its air flow settings; the charge in the system; the sizing and installation of the refrigerant line; and the thermostat style, location, and adjustments.  Let’s take look at these factors.  We will be focusing especially on the importance of proper sizing and balancing of the system but will touch on the other relevant factors contributing to its overall efficiency.</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3</a:t>
            </a:fld>
            <a:endParaRPr lang="en-US" dirty="0"/>
          </a:p>
        </p:txBody>
      </p:sp>
    </p:spTree>
    <p:extLst>
      <p:ext uri="{BB962C8B-B14F-4D97-AF65-F5344CB8AC3E}">
        <p14:creationId xmlns:p14="http://schemas.microsoft.com/office/powerpoint/2010/main" val="358926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final stage for achieving high efficiency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duct system, make sure the system is adjusted and balanced for the CFM required in all the spaces that must be cooled.  If at all possible, include balancing dampers in the duct system to more easily achieve balance.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21</a:t>
            </a:fld>
            <a:endParaRPr lang="en-US" dirty="0"/>
          </a:p>
        </p:txBody>
      </p:sp>
    </p:spTree>
    <p:extLst>
      <p:ext uri="{BB962C8B-B14F-4D97-AF65-F5344CB8AC3E}">
        <p14:creationId xmlns:p14="http://schemas.microsoft.com/office/powerpoint/2010/main" val="2127900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technician is certain airflow is as it should be, refrigerant charge should be checked.  One important step is to use the correct method.  Too often, rules of thumb are used that might not be appropriate for the system being checked.  Be accurate in your measurements.  Charge, particularly on newer systems, has a major effect on system efficiency.  A system with a low charge loses both capacity and efficiency.  Suction gas flow drops, starving the evaporator and compressor of much-needed cooling.  A system with an overcharge also loses both capacity and efficiency.   The possibility of evaporator flooding increases. Liquid flood-back to the compressor also is more likely to occur.  Efficiency losses for cap tube systems that are improperly charged can be as much as 20%. Efficiency losses for TXV systems that are improperly charged could be as much as 5%.  Follow the manufacturer’s recommendations for checking charge on any particular system.  In general, the superheat method should be used on cap tube systems; the </a:t>
            </a:r>
            <a:r>
              <a:rPr lang="en-US" sz="1200" kern="1200" dirty="0" err="1" smtClean="0">
                <a:solidFill>
                  <a:schemeClr val="tx1"/>
                </a:solidFill>
                <a:effectLst/>
                <a:latin typeface="+mn-lt"/>
                <a:ea typeface="+mn-ea"/>
                <a:cs typeface="+mn-cs"/>
              </a:rPr>
              <a:t>subcooling</a:t>
            </a:r>
            <a:r>
              <a:rPr lang="en-US" sz="1200" kern="1200" dirty="0" smtClean="0">
                <a:solidFill>
                  <a:schemeClr val="tx1"/>
                </a:solidFill>
                <a:effectLst/>
                <a:latin typeface="+mn-lt"/>
                <a:ea typeface="+mn-ea"/>
                <a:cs typeface="+mn-cs"/>
              </a:rPr>
              <a:t> method should be used on TXV systems.  Other methods such as the approach method are often used to double check your selected method and accurately check charge to keep efficiencies up.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22</a:t>
            </a:fld>
            <a:endParaRPr lang="en-US" dirty="0"/>
          </a:p>
        </p:txBody>
      </p:sp>
    </p:spTree>
    <p:extLst>
      <p:ext uri="{BB962C8B-B14F-4D97-AF65-F5344CB8AC3E}">
        <p14:creationId xmlns:p14="http://schemas.microsoft.com/office/powerpoint/2010/main" val="252724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At the refrigerant line, there are two factors affecting efficiency:  sizing of the lines and fittings, and installation of the line.  Typically most manufacturers design equipment for maximum line length of 50 feet.  The manufacturer’s max line should not be exceeded unless special pipe sizing and routing is used.  Suction lines should be sized to keep pressure drop low but flow efficiency up.  Excessive suction line pressure drop causes loss of capacity and efficiency.  The same is true of the liquid line.  An undersized liquid line causes possible liquid flashing with a loss of capacity and efficiency.  For sizing both liquid line and suction line, follow the manufacturer’s guidelines.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23</a:t>
            </a:fld>
            <a:endParaRPr lang="en-US" dirty="0"/>
          </a:p>
        </p:txBody>
      </p:sp>
    </p:spTree>
    <p:extLst>
      <p:ext uri="{BB962C8B-B14F-4D97-AF65-F5344CB8AC3E}">
        <p14:creationId xmlns:p14="http://schemas.microsoft.com/office/powerpoint/2010/main" val="38789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fabricating, use long radius elbows. When using swaged fittings, try to put the swaged fitting or tube downstream of the straight tube or fitting.  This will reduce pressure drop and improve efficiency.  Insulate the suction line with at least 3/8 inch insulation to reduce heat transfer.  Half-inch is preferred.  Suction gas that remains cool helps keep compressors operating at lower temperatures and improves efficiency.  The liquid line should not be insulated unless it is routed through unconditioned space, such as an attic that is subject to elevated temperatures.   For higher efficiency the liquid refrigerant should be as cool as possible before entering the evaporator.   Finally, to get maximum efficiency, make sure the system has been properly evacuated and is free of leaks before charging.  Air that remains in the system can cause increased head pressure, loss of capacity, and reduced efficiency.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24</a:t>
            </a:fld>
            <a:endParaRPr lang="en-US" dirty="0"/>
          </a:p>
        </p:txBody>
      </p:sp>
    </p:spTree>
    <p:extLst>
      <p:ext uri="{BB962C8B-B14F-4D97-AF65-F5344CB8AC3E}">
        <p14:creationId xmlns:p14="http://schemas.microsoft.com/office/powerpoint/2010/main" val="684347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thermostat works best when properly located.  A thermostat working at its best will help keep the system operating at its best.  Locate the thermostat on a wall near a return.  Locate it away from a discharge register or diffuser.  Locate it on indoor wall, never on an exterior wall.  Avoid high heat locations such as near a glass window.  Don’t let the customer forget the contribution of the thermostat in efficient operation.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600C5A-C3CD-479D-AF39-2DB21BDBB13D}" type="slidenum">
              <a:rPr lang="en-US" smtClean="0"/>
              <a:t>25</a:t>
            </a:fld>
            <a:endParaRPr lang="en-US" dirty="0"/>
          </a:p>
        </p:txBody>
      </p:sp>
    </p:spTree>
    <p:extLst>
      <p:ext uri="{BB962C8B-B14F-4D97-AF65-F5344CB8AC3E}">
        <p14:creationId xmlns:p14="http://schemas.microsoft.com/office/powerpoint/2010/main" val="232129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amount of professional technician effort can make up for an air conditioner that has been poorly selected and sized.   For the greatest efficiency in a finished installation, the equipment must be sized to match the cooling load on the conditioned space.  Unfortunately sizing is too often done without adequate thought to accuracy.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4</a:t>
            </a:fld>
            <a:endParaRPr lang="en-US" dirty="0"/>
          </a:p>
        </p:txBody>
      </p:sp>
    </p:spTree>
    <p:extLst>
      <p:ext uri="{BB962C8B-B14F-4D97-AF65-F5344CB8AC3E}">
        <p14:creationId xmlns:p14="http://schemas.microsoft.com/office/powerpoint/2010/main" val="8857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use rough estimates or imprecise rules of thumb.  Don’t base sizing on similar jobs or neighboring homes.  Don’t size replacement units based on the size of the unit that is being removed.  When a calculation is done, don’t use design temperatures in cooling that are higher than necessary.  Do measure spaces rather than estimating.  Often the result of these practices is a unit that is oversized. Equipment costs rise - maybe too high to get the job.  Equipment cycles too often, causing customer complaints.  Humidity control is lost, leading to higher indoor humidity.  Space temperatures swing more widely than they should.  Customers are uncomfortable and complaints increase.  One of the big losers is efficiency of the final installation.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5</a:t>
            </a:fld>
            <a:endParaRPr lang="en-US" dirty="0"/>
          </a:p>
        </p:txBody>
      </p:sp>
    </p:spTree>
    <p:extLst>
      <p:ext uri="{BB962C8B-B14F-4D97-AF65-F5344CB8AC3E}">
        <p14:creationId xmlns:p14="http://schemas.microsoft.com/office/powerpoint/2010/main" val="83992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Equipment costs rise - maybe too high to get the job.  Equipment cycles too often, causing customer complaints.  Humidity control is lost, leading to higher indoor humidity.  Space temperatures swing more widely than they should.  Customers are uncomfortable and complaints increase.  One of the big losers is efficiency of the final installation.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6</a:t>
            </a:fld>
            <a:endParaRPr lang="en-US" dirty="0"/>
          </a:p>
        </p:txBody>
      </p:sp>
    </p:spTree>
    <p:extLst>
      <p:ext uri="{BB962C8B-B14F-4D97-AF65-F5344CB8AC3E}">
        <p14:creationId xmlns:p14="http://schemas.microsoft.com/office/powerpoint/2010/main" val="370531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Accurate load calculation and sizing yields many benefits.  Efficiency increases;  equipment lasts longer when well-maintained; comfort is improved;  utility costs are lowered; air balancing of the system is easier for the technician; and customers are more satisfied.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7</a:t>
            </a:fld>
            <a:endParaRPr lang="en-US" dirty="0"/>
          </a:p>
        </p:txBody>
      </p:sp>
    </p:spTree>
    <p:extLst>
      <p:ext uri="{BB962C8B-B14F-4D97-AF65-F5344CB8AC3E}">
        <p14:creationId xmlns:p14="http://schemas.microsoft.com/office/powerpoint/2010/main" val="163608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Manual J is the tool of choice for most technicians to do an accurate load calculation.  Electronic versions of the manual are also available for</a:t>
            </a:r>
            <a:r>
              <a:rPr lang="en-US" sz="1200" kern="1200" baseline="0" dirty="0" smtClean="0">
                <a:solidFill>
                  <a:schemeClr val="tx1"/>
                </a:solidFill>
                <a:effectLst/>
                <a:latin typeface="+mn-lt"/>
                <a:ea typeface="+mn-ea"/>
                <a:cs typeface="+mn-cs"/>
              </a:rPr>
              <a:t> use in the field</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8</a:t>
            </a:fld>
            <a:endParaRPr lang="en-US" dirty="0"/>
          </a:p>
        </p:txBody>
      </p:sp>
    </p:spTree>
    <p:extLst>
      <p:ext uri="{BB962C8B-B14F-4D97-AF65-F5344CB8AC3E}">
        <p14:creationId xmlns:p14="http://schemas.microsoft.com/office/powerpoint/2010/main" val="151748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load is calculated, both latent and sensible, select equipment that matches the total sensible with a maximum safety of about 10%.  Do not oversize above the 10% tolerance.  Make sure the airflow in the equipment selected can handle the total sensible load.  According to the EPA, oversizing of equipment can lead to efficiency loss of as much as 10%.   Accurate sizing and selection leads to high and efficient equipment performance.  Make it your first step to improve operating efficiency.</a:t>
            </a:r>
          </a:p>
          <a:p>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9</a:t>
            </a:fld>
            <a:endParaRPr lang="en-US" dirty="0"/>
          </a:p>
        </p:txBody>
      </p:sp>
    </p:spTree>
    <p:extLst>
      <p:ext uri="{BB962C8B-B14F-4D97-AF65-F5344CB8AC3E}">
        <p14:creationId xmlns:p14="http://schemas.microsoft.com/office/powerpoint/2010/main" val="398313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let’s look at the next factor – location of equipment. In many installations, the technician has little input into the location of the equipment used for cooling.  In many other cases the technician does have some say and should exercise that say wisely.  The location of both indoor and outdoor equipment can have a major effect on the efficiency of an installed system. Equipment location can affect efficiency in several ways.</a:t>
            </a:r>
            <a:endParaRPr lang="en-US" dirty="0"/>
          </a:p>
        </p:txBody>
      </p:sp>
      <p:sp>
        <p:nvSpPr>
          <p:cNvPr id="4" name="Slide Number Placeholder 3"/>
          <p:cNvSpPr>
            <a:spLocks noGrp="1"/>
          </p:cNvSpPr>
          <p:nvPr>
            <p:ph type="sldNum" sz="quarter" idx="10"/>
          </p:nvPr>
        </p:nvSpPr>
        <p:spPr/>
        <p:txBody>
          <a:bodyPr/>
          <a:lstStyle/>
          <a:p>
            <a:fld id="{39600C5A-C3CD-479D-AF39-2DB21BDBB13D}" type="slidenum">
              <a:rPr lang="en-US" smtClean="0"/>
              <a:t>10</a:t>
            </a:fld>
            <a:endParaRPr lang="en-US" dirty="0"/>
          </a:p>
        </p:txBody>
      </p:sp>
    </p:spTree>
    <p:extLst>
      <p:ext uri="{BB962C8B-B14F-4D97-AF65-F5344CB8AC3E}">
        <p14:creationId xmlns:p14="http://schemas.microsoft.com/office/powerpoint/2010/main" val="3761369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04727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0958" y="111960"/>
            <a:ext cx="8892000" cy="2259720"/>
          </a:xfrm>
        </p:spPr>
        <p:txBody>
          <a:bodyPr/>
          <a:lstStyle/>
          <a:p>
            <a:r>
              <a:rPr lang="en-US"/>
              <a:t>Click icon to add picture</a:t>
            </a:r>
          </a:p>
        </p:txBody>
      </p:sp>
      <p:sp>
        <p:nvSpPr>
          <p:cNvPr id="2" name="Title 1"/>
          <p:cNvSpPr>
            <a:spLocks noGrp="1"/>
          </p:cNvSpPr>
          <p:nvPr>
            <p:ph type="title"/>
          </p:nvPr>
        </p:nvSpPr>
        <p:spPr>
          <a:xfrm>
            <a:off x="508899" y="2304288"/>
            <a:ext cx="7809463"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9140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7"/>
            <a:ext cx="9144000" cy="3016418"/>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27682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86225" y="113016"/>
            <a:ext cx="4942251" cy="6626831"/>
          </a:xfrm>
        </p:spPr>
        <p:txBody>
          <a:bodyPr/>
          <a:lstStyle/>
          <a:p>
            <a:r>
              <a:rPr lang="en-US"/>
              <a:t>Click icon to add picture</a:t>
            </a:r>
          </a:p>
        </p:txBody>
      </p:sp>
      <p:sp>
        <p:nvSpPr>
          <p:cNvPr id="2" name="Title 1"/>
          <p:cNvSpPr>
            <a:spLocks noGrp="1"/>
          </p:cNvSpPr>
          <p:nvPr>
            <p:ph type="title"/>
          </p:nvPr>
        </p:nvSpPr>
        <p:spPr>
          <a:xfrm>
            <a:off x="508900" y="301752"/>
            <a:ext cx="3577326"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82004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0825" y="99000"/>
            <a:ext cx="3697651" cy="6660000"/>
          </a:xfrm>
        </p:spPr>
        <p:txBody>
          <a:bodyPr/>
          <a:lstStyle/>
          <a:p>
            <a:r>
              <a:rPr lang="en-US"/>
              <a:t>Click icon to add picture</a:t>
            </a:r>
          </a:p>
        </p:txBody>
      </p:sp>
      <p:sp>
        <p:nvSpPr>
          <p:cNvPr id="3" name="Title 2"/>
          <p:cNvSpPr>
            <a:spLocks noGrp="1"/>
          </p:cNvSpPr>
          <p:nvPr>
            <p:ph type="title"/>
          </p:nvPr>
        </p:nvSpPr>
        <p:spPr>
          <a:xfrm>
            <a:off x="401320" y="302850"/>
            <a:ext cx="4403760"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22317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08000" y="99000"/>
            <a:ext cx="8928000" cy="66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2"/>
            <a:endParaRPr lang="en-US" sz="2000" dirty="0">
              <a:latin typeface="Open Sans" panose="020B0606030504020204" pitchFamily="34" charset="0"/>
              <a:cs typeface="Open Sans" panose="020B0606030504020204" pitchFamily="34" charset="0"/>
            </a:endParaRPr>
          </a:p>
        </p:txBody>
      </p:sp>
      <p:sp>
        <p:nvSpPr>
          <p:cNvPr id="7" name="Rectangle 6"/>
          <p:cNvSpPr/>
          <p:nvPr userDrawn="1"/>
        </p:nvSpPr>
        <p:spPr>
          <a:xfrm>
            <a:off x="0" y="2502864"/>
            <a:ext cx="739292" cy="1852272"/>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974124" y="2679192"/>
            <a:ext cx="7809463" cy="1143000"/>
          </a:xfrm>
        </p:spPr>
        <p:txBody>
          <a:bodyPr/>
          <a:lstStyle>
            <a:lvl1pPr>
              <a:defRPr>
                <a:solidFill>
                  <a:srgbClr val="FFFFFF"/>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0855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08899" y="301752"/>
            <a:ext cx="7809463" cy="1143000"/>
          </a:xfrm>
        </p:spPr>
        <p:txBody>
          <a:bodyPr vert="horz" lIns="91440" tIns="45720" rIns="91440" bIns="45720" rtlCol="0" anchor="ctr">
            <a:normAutofit/>
          </a:bodyPr>
          <a:lstStyle>
            <a:lvl1pPr>
              <a:defRPr lang="en-US"/>
            </a:lvl1pPr>
          </a:lstStyle>
          <a:p>
            <a:pPr lvl="0"/>
            <a:r>
              <a:rPr lang="en-US"/>
              <a:t>Click to edit Master title style</a:t>
            </a:r>
          </a:p>
        </p:txBody>
      </p:sp>
    </p:spTree>
    <p:custDataLst>
      <p:tags r:id="rId1"/>
    </p:custDataLst>
    <p:extLst>
      <p:ext uri="{BB962C8B-B14F-4D97-AF65-F5344CB8AC3E}">
        <p14:creationId xmlns:p14="http://schemas.microsoft.com/office/powerpoint/2010/main" val="232650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9856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oAutofit/>
          </a:bodyPr>
          <a:lstStyle/>
          <a:p>
            <a:r>
              <a:rPr lang="en-US"/>
              <a:t>Click icon to add picture</a:t>
            </a:r>
            <a:endParaRPr lang="en-US" dirty="0"/>
          </a:p>
        </p:txBody>
      </p:sp>
      <p:sp>
        <p:nvSpPr>
          <p:cNvPr id="2" name="Title 1"/>
          <p:cNvSpPr>
            <a:spLocks noGrp="1"/>
          </p:cNvSpPr>
          <p:nvPr>
            <p:ph type="title"/>
          </p:nvPr>
        </p:nvSpPr>
        <p:spPr>
          <a:xfrm>
            <a:off x="3471333" y="2834640"/>
            <a:ext cx="2201334" cy="924418"/>
          </a:xfrm>
        </p:spPr>
        <p:txBody>
          <a:bodyPr vert="horz" lIns="91440" tIns="45720" rIns="91440" bIns="45720" rtlCol="0" anchor="ctr">
            <a:noAutofit/>
          </a:bodyPr>
          <a:lstStyle>
            <a:lvl1pPr>
              <a:defRPr lang="en-US" sz="2400">
                <a:solidFill>
                  <a:schemeClr val="bg2"/>
                </a:solidFill>
              </a:defRPr>
            </a:lvl1pPr>
          </a:lstStyle>
          <a:p>
            <a:pPr marL="0" lvl="0" algn="ctr">
              <a:spcBef>
                <a:spcPts val="0"/>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351303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oAutofit/>
          </a:bodyPr>
          <a:lstStyle/>
          <a:p>
            <a:r>
              <a:rPr lang="en-US"/>
              <a:t>Click icon to add picture</a:t>
            </a:r>
            <a:endParaRPr lang="en-US" dirty="0"/>
          </a:p>
        </p:txBody>
      </p:sp>
      <p:sp>
        <p:nvSpPr>
          <p:cNvPr id="2" name="Title 1"/>
          <p:cNvSpPr>
            <a:spLocks noGrp="1"/>
          </p:cNvSpPr>
          <p:nvPr>
            <p:ph type="title"/>
          </p:nvPr>
        </p:nvSpPr>
        <p:spPr>
          <a:xfrm>
            <a:off x="2878669" y="2572946"/>
            <a:ext cx="3386664" cy="551264"/>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lIns="91440" tIns="45720" rIns="91440" bIns="45720" rtlCol="0" anchor="ctr">
            <a:noAutofit/>
          </a:bodyPr>
          <a:lstStyle>
            <a:lvl1pPr>
              <a:defRPr lang="en-US" sz="1600" i="0">
                <a:solidFill>
                  <a:schemeClr val="accent3">
                    <a:lumMod val="75000"/>
                  </a:schemeClr>
                </a:solidFill>
                <a:latin typeface="Lobster Two"/>
                <a:ea typeface="Calibri"/>
                <a:cs typeface="Lobster Two"/>
              </a:defRPr>
            </a:lvl1pPr>
          </a:lstStyle>
          <a:p>
            <a:pPr marL="0" lvl="0" algn="ctr">
              <a:lnSpc>
                <a:spcPct val="125000"/>
              </a:lnSpc>
            </a:pPr>
            <a:r>
              <a:rPr lang="en-US"/>
              <a:t>Click to edit Master title style</a:t>
            </a:r>
            <a:endParaRPr lang="en-US" dirty="0"/>
          </a:p>
        </p:txBody>
      </p:sp>
    </p:spTree>
    <p:custDataLst>
      <p:tags r:id="rId1"/>
    </p:custDataLst>
    <p:extLst>
      <p:ext uri="{BB962C8B-B14F-4D97-AF65-F5344CB8AC3E}">
        <p14:creationId xmlns:p14="http://schemas.microsoft.com/office/powerpoint/2010/main" val="159815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ndented">
    <p:spTree>
      <p:nvGrpSpPr>
        <p:cNvPr id="1" name=""/>
        <p:cNvGrpSpPr/>
        <p:nvPr/>
      </p:nvGrpSpPr>
      <p:grpSpPr>
        <a:xfrm>
          <a:off x="0" y="0"/>
          <a:ext cx="0" cy="0"/>
          <a:chOff x="0" y="0"/>
          <a:chExt cx="0" cy="0"/>
        </a:xfrm>
      </p:grpSpPr>
      <p:sp>
        <p:nvSpPr>
          <p:cNvPr id="4" name="Title 3"/>
          <p:cNvSpPr>
            <a:spLocks noGrp="1"/>
          </p:cNvSpPr>
          <p:nvPr>
            <p:ph type="title"/>
          </p:nvPr>
        </p:nvSpPr>
        <p:spPr>
          <a:xfrm>
            <a:off x="2125137" y="2764290"/>
            <a:ext cx="6319886" cy="73152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lIns="91440" tIns="45720" rIns="91440" bIns="45720" rtlCol="0" anchor="ctr">
            <a:noAutofit/>
          </a:bodyPr>
          <a:lstStyle>
            <a:lvl1pPr>
              <a:defRPr lang="en-US" sz="3200">
                <a:ea typeface="Calibri"/>
              </a:defRPr>
            </a:lvl1pPr>
          </a:lstStyle>
          <a:p>
            <a:pPr marL="0" lvl="0">
              <a:lnSpc>
                <a:spcPct val="125000"/>
              </a:lnSpc>
            </a:pPr>
            <a:r>
              <a:rPr lang="en-US"/>
              <a:t>Click to edit Master title style</a:t>
            </a:r>
          </a:p>
        </p:txBody>
      </p:sp>
    </p:spTree>
    <p:custDataLst>
      <p:tags r:id="rId1"/>
    </p:custDataLst>
    <p:extLst>
      <p:ext uri="{BB962C8B-B14F-4D97-AF65-F5344CB8AC3E}">
        <p14:creationId xmlns:p14="http://schemas.microsoft.com/office/powerpoint/2010/main" val="2210769331"/>
      </p:ext>
    </p:extLst>
  </p:cSld>
  <p:clrMapOvr>
    <a:masterClrMapping/>
  </p:clrMapOvr>
  <p:extLst mod="1">
    <p:ext uri="{DCECCB84-F9BA-43D5-87BE-67443E8EF086}">
      <p15:sldGuideLst xmlns:p15="http://schemas.microsoft.com/office/powerpoint/2012/main">
        <p15:guide id="1" orient="horz" pos="206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Johnstone Mast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549" y="1114050"/>
            <a:ext cx="7772400" cy="407179"/>
          </a:xfrm>
        </p:spPr>
        <p:txBody>
          <a:bodyPr anchor="b">
            <a:normAutofit/>
          </a:bodyPr>
          <a:lstStyle>
            <a:lvl1pPr algn="l">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0862" y="1582045"/>
            <a:ext cx="7818120" cy="437947"/>
          </a:xfrm>
        </p:spPr>
        <p:txBody>
          <a:bodyPr>
            <a:normAutofit/>
          </a:bodyPr>
          <a:lstStyle>
            <a:lvl1pPr marL="0" indent="0" algn="l">
              <a:buNone/>
              <a:defRPr sz="1800">
                <a:solidFill>
                  <a:srgbClr val="003C8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2"/>
          <p:cNvSpPr>
            <a:spLocks noGrp="1"/>
          </p:cNvSpPr>
          <p:nvPr>
            <p:ph idx="13"/>
          </p:nvPr>
        </p:nvSpPr>
        <p:spPr>
          <a:xfrm>
            <a:off x="653587" y="2041756"/>
            <a:ext cx="7886700" cy="4351338"/>
          </a:xfrm>
        </p:spPr>
        <p:txBody>
          <a:bodyPr>
            <a:normAutofit/>
          </a:bodyPr>
          <a:lstStyle>
            <a:lvl1pPr marL="2286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buFont typeface="Wingdings" panose="05000000000000000000" pitchFamily="2" charset="2"/>
              <a:buChar char="§"/>
              <a:defRPr sz="1800" baseline="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hasCustomPrompt="1"/>
          </p:nvPr>
        </p:nvSpPr>
        <p:spPr>
          <a:xfrm>
            <a:off x="174625" y="614363"/>
            <a:ext cx="1446213" cy="200025"/>
          </a:xfrm>
        </p:spPr>
        <p:txBody>
          <a:bodyPr>
            <a:noAutofit/>
          </a:bodyPr>
          <a:lstStyle>
            <a:lvl1pPr marL="0" indent="0">
              <a:buNone/>
              <a:defRPr sz="1000" b="0" i="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Course Name</a:t>
            </a:r>
          </a:p>
        </p:txBody>
      </p:sp>
      <p:sp>
        <p:nvSpPr>
          <p:cNvPr id="11" name="Text Placeholder 10"/>
          <p:cNvSpPr>
            <a:spLocks noGrp="1"/>
          </p:cNvSpPr>
          <p:nvPr>
            <p:ph type="body" sz="quarter" idx="15"/>
          </p:nvPr>
        </p:nvSpPr>
        <p:spPr>
          <a:xfrm>
            <a:off x="5419725" y="539750"/>
            <a:ext cx="606425" cy="200025"/>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
        <p:nvSpPr>
          <p:cNvPr id="13" name="Text Placeholder 12"/>
          <p:cNvSpPr>
            <a:spLocks noGrp="1"/>
          </p:cNvSpPr>
          <p:nvPr>
            <p:ph type="body" sz="quarter" idx="16"/>
          </p:nvPr>
        </p:nvSpPr>
        <p:spPr>
          <a:xfrm>
            <a:off x="6184439" y="523875"/>
            <a:ext cx="2568575" cy="223838"/>
          </a:xfrm>
        </p:spPr>
        <p:txBody>
          <a:bodyPr>
            <a:noAutofit/>
          </a:bodyPr>
          <a:lstStyle>
            <a:lvl1pPr marL="0" indent="0">
              <a:buNone/>
              <a:defRPr sz="1000" baseline="0">
                <a:solidFill>
                  <a:schemeClr val="bg1"/>
                </a:solidFill>
                <a:latin typeface="Open Sans Light" panose="020B0306030504020204" pitchFamily="34" charset="0"/>
              </a:defRPr>
            </a:lvl1pPr>
            <a:lvl2pPr>
              <a:defRPr sz="1000" baseline="0">
                <a:solidFill>
                  <a:schemeClr val="bg1"/>
                </a:solidFill>
                <a:latin typeface="Open Sans Light" panose="020B0306030504020204" pitchFamily="34" charset="0"/>
              </a:defRPr>
            </a:lvl2pPr>
            <a:lvl3pPr>
              <a:defRPr sz="1000" baseline="0">
                <a:solidFill>
                  <a:schemeClr val="bg1"/>
                </a:solidFill>
                <a:latin typeface="Open Sans Light" panose="020B0306030504020204" pitchFamily="34" charset="0"/>
              </a:defRPr>
            </a:lvl3pPr>
            <a:lvl4pPr>
              <a:defRPr sz="1000" baseline="0">
                <a:solidFill>
                  <a:schemeClr val="bg1"/>
                </a:solidFill>
                <a:latin typeface="Open Sans Light" panose="020B0306030504020204" pitchFamily="34" charset="0"/>
              </a:defRPr>
            </a:lvl4pPr>
            <a:lvl5pPr>
              <a:defRPr sz="1000" baseline="0">
                <a:solidFill>
                  <a:schemeClr val="bg1"/>
                </a:solidFill>
                <a:latin typeface="Open Sans Light" panose="020B03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04727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oun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956"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5" name="Picture Placeholder 4"/>
          <p:cNvSpPr>
            <a:spLocks noGrp="1"/>
          </p:cNvSpPr>
          <p:nvPr>
            <p:ph type="pic" sz="quarter" idx="10"/>
          </p:nvPr>
        </p:nvSpPr>
        <p:spPr>
          <a:xfrm>
            <a:off x="1978446" y="3232576"/>
            <a:ext cx="4249738" cy="2644349"/>
          </a:xfrm>
          <a:prstGeom prst="roundRect">
            <a:avLst>
              <a:gd name="adj" fmla="val 8304"/>
            </a:avLst>
          </a:prstGeom>
        </p:spPr>
        <p:txBody>
          <a:bodyPr/>
          <a:lstStyle/>
          <a:p>
            <a:r>
              <a:rPr lang="en-US"/>
              <a:t>Click icon to add picture</a:t>
            </a:r>
            <a:endParaRPr lang="en-JM" dirty="0"/>
          </a:p>
        </p:txBody>
      </p:sp>
      <p:sp>
        <p:nvSpPr>
          <p:cNvPr id="4" name="Isosceles Triangle 3"/>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04731753"/>
      </p:ext>
    </p:extLst>
  </p:cSld>
  <p:clrMapOvr>
    <a:masterClrMapping/>
  </p:clrMapOvr>
  <p:extLst mod="1">
    <p:ext uri="{DCECCB84-F9BA-43D5-87BE-67443E8EF086}">
      <p15:sldGuideLst xmlns:p15="http://schemas.microsoft.com/office/powerpoint/2012/main">
        <p15:guide id="1" orient="horz" pos="55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956"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8" name="Picture Placeholder 7"/>
          <p:cNvSpPr>
            <a:spLocks noGrp="1"/>
          </p:cNvSpPr>
          <p:nvPr>
            <p:ph type="pic" sz="quarter" idx="10"/>
          </p:nvPr>
        </p:nvSpPr>
        <p:spPr>
          <a:xfrm>
            <a:off x="0" y="1322388"/>
            <a:ext cx="2293938" cy="1450975"/>
          </a:xfrm>
        </p:spPr>
        <p:txBody>
          <a:bodyPr/>
          <a:lstStyle/>
          <a:p>
            <a:r>
              <a:rPr lang="en-US"/>
              <a:t>Click icon to add picture</a:t>
            </a:r>
            <a:endParaRPr lang="en-US" dirty="0"/>
          </a:p>
        </p:txBody>
      </p:sp>
      <p:sp>
        <p:nvSpPr>
          <p:cNvPr id="10" name="Picture Placeholder 9"/>
          <p:cNvSpPr>
            <a:spLocks noGrp="1"/>
          </p:cNvSpPr>
          <p:nvPr>
            <p:ph type="pic" sz="quarter" idx="11"/>
          </p:nvPr>
        </p:nvSpPr>
        <p:spPr>
          <a:xfrm>
            <a:off x="2293938" y="1322388"/>
            <a:ext cx="2282825" cy="1450975"/>
          </a:xfrm>
        </p:spPr>
        <p:txBody>
          <a:bodyPr/>
          <a:lstStyle/>
          <a:p>
            <a:r>
              <a:rPr lang="en-US"/>
              <a:t>Click icon to add picture</a:t>
            </a:r>
            <a:endParaRPr lang="en-US" dirty="0"/>
          </a:p>
        </p:txBody>
      </p:sp>
      <p:sp>
        <p:nvSpPr>
          <p:cNvPr id="12" name="Picture Placeholder 11"/>
          <p:cNvSpPr>
            <a:spLocks noGrp="1"/>
          </p:cNvSpPr>
          <p:nvPr>
            <p:ph type="pic" sz="quarter" idx="12"/>
          </p:nvPr>
        </p:nvSpPr>
        <p:spPr>
          <a:xfrm>
            <a:off x="4576763" y="1322388"/>
            <a:ext cx="2284412" cy="1450975"/>
          </a:xfrm>
        </p:spPr>
        <p:txBody>
          <a:bodyPr/>
          <a:lstStyle/>
          <a:p>
            <a:r>
              <a:rPr lang="en-US"/>
              <a:t>Click icon to add picture</a:t>
            </a:r>
            <a:endParaRPr lang="en-US" dirty="0"/>
          </a:p>
        </p:txBody>
      </p:sp>
      <p:sp>
        <p:nvSpPr>
          <p:cNvPr id="14" name="Picture Placeholder 13"/>
          <p:cNvSpPr>
            <a:spLocks noGrp="1"/>
          </p:cNvSpPr>
          <p:nvPr>
            <p:ph type="pic" sz="quarter" idx="13"/>
          </p:nvPr>
        </p:nvSpPr>
        <p:spPr>
          <a:xfrm>
            <a:off x="6861175" y="1322388"/>
            <a:ext cx="2282825" cy="1450975"/>
          </a:xfrm>
        </p:spPr>
        <p:txBody>
          <a:bodyPr/>
          <a:lstStyle/>
          <a:p>
            <a:r>
              <a:rPr lang="en-US"/>
              <a:t>Click icon to add picture</a:t>
            </a:r>
            <a:endParaRPr lang="en-US" dirty="0"/>
          </a:p>
        </p:txBody>
      </p:sp>
      <p:sp>
        <p:nvSpPr>
          <p:cNvPr id="7" name="Isosceles Triangle 6"/>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1790504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Title Overla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42" y="1"/>
            <a:ext cx="9139458" cy="2879222"/>
          </a:xfrm>
        </p:spPr>
        <p:txBody>
          <a:bodyPr/>
          <a:lstStyle/>
          <a:p>
            <a:r>
              <a:rPr lang="en-US"/>
              <a:t>Click icon to add picture</a:t>
            </a:r>
            <a:endParaRPr lang="en-US" dirty="0"/>
          </a:p>
        </p:txBody>
      </p:sp>
      <p:sp>
        <p:nvSpPr>
          <p:cNvPr id="4" name="Title 1"/>
          <p:cNvSpPr>
            <a:spLocks noGrp="1"/>
          </p:cNvSpPr>
          <p:nvPr>
            <p:ph type="title" hasCustomPrompt="1"/>
          </p:nvPr>
        </p:nvSpPr>
        <p:spPr>
          <a:xfrm>
            <a:off x="679713" y="2257818"/>
            <a:ext cx="7809463" cy="731520"/>
          </a:xfrm>
        </p:spPr>
        <p:txBody>
          <a:bodyPr/>
          <a:lstStyle>
            <a:lvl1pPr algn="ctr">
              <a:defRPr sz="2800">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40903368"/>
      </p:ext>
    </p:extLst>
  </p:cSld>
  <p:clrMapOvr>
    <a:masterClrMapping/>
  </p:clrMapOvr>
  <p:extLst mod="1">
    <p:ext uri="{DCECCB84-F9BA-43D5-87BE-67443E8EF086}">
      <p15:sldGuideLst xmlns:p15="http://schemas.microsoft.com/office/powerpoint/2012/main">
        <p15:guide id="1" orient="horz" pos="1728">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itle Belo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42" y="1"/>
            <a:ext cx="9139458" cy="2420887"/>
          </a:xfrm>
        </p:spPr>
        <p:txBody>
          <a:bodyPr/>
          <a:lstStyle/>
          <a:p>
            <a:r>
              <a:rPr lang="en-US"/>
              <a:t>Click icon to add picture</a:t>
            </a:r>
            <a:endParaRPr lang="en-US" dirty="0"/>
          </a:p>
        </p:txBody>
      </p:sp>
      <p:sp>
        <p:nvSpPr>
          <p:cNvPr id="4" name="Title 1"/>
          <p:cNvSpPr>
            <a:spLocks noGrp="1"/>
          </p:cNvSpPr>
          <p:nvPr>
            <p:ph type="title" hasCustomPrompt="1"/>
          </p:nvPr>
        </p:nvSpPr>
        <p:spPr>
          <a:xfrm>
            <a:off x="679713" y="2537219"/>
            <a:ext cx="7809463" cy="731520"/>
          </a:xfrm>
        </p:spPr>
        <p:txBody>
          <a:bodyPr/>
          <a:lstStyle>
            <a:lvl1pPr algn="ctr">
              <a:defRPr sz="2800">
                <a:solidFill>
                  <a:schemeClr val="accent6">
                    <a:lumMod val="7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72868526"/>
      </p:ext>
    </p:extLst>
  </p:cSld>
  <p:clrMapOvr>
    <a:masterClrMapping/>
  </p:clrMapOvr>
  <p:extLst mod="1">
    <p:ext uri="{DCECCB84-F9BA-43D5-87BE-67443E8EF086}">
      <p15:sldGuideLst xmlns:p15="http://schemas.microsoft.com/office/powerpoint/2012/main">
        <p15:guide id="1" orient="horz" pos="1896">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568853" cy="6863061"/>
          </a:xfrm>
        </p:spPr>
        <p:txBody>
          <a:bodyPr/>
          <a:lstStyle/>
          <a:p>
            <a:r>
              <a:rPr lang="en-US"/>
              <a:t>Click icon to add picture</a:t>
            </a:r>
            <a:endParaRPr lang="en-US" dirty="0"/>
          </a:p>
        </p:txBody>
      </p:sp>
      <p:sp>
        <p:nvSpPr>
          <p:cNvPr id="6" name="Title 1"/>
          <p:cNvSpPr>
            <a:spLocks noGrp="1"/>
          </p:cNvSpPr>
          <p:nvPr>
            <p:ph type="title" hasCustomPrompt="1"/>
          </p:nvPr>
        </p:nvSpPr>
        <p:spPr>
          <a:xfrm>
            <a:off x="544642" y="392109"/>
            <a:ext cx="7809463" cy="731520"/>
          </a:xfrm>
        </p:spPr>
        <p:txBody>
          <a:bodyPr/>
          <a:lstStyle>
            <a:lvl1pPr>
              <a:defRPr sz="2800">
                <a:solidFill>
                  <a:schemeClr val="bg2"/>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4951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44642"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4" name="Isosceles Triangle 3"/>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217204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44642" y="392109"/>
            <a:ext cx="7809463" cy="731520"/>
          </a:xfrm>
        </p:spPr>
        <p:txBody>
          <a:bodyPr/>
          <a:lstStyle>
            <a:lvl1pPr>
              <a:defRPr sz="2800">
                <a:solidFill>
                  <a:schemeClr val="accent6">
                    <a:lumMod val="75000"/>
                  </a:schemeClr>
                </a:solidFill>
              </a:defRPr>
            </a:lvl1pPr>
          </a:lstStyle>
          <a:p>
            <a:r>
              <a:rPr lang="en-US" dirty="0"/>
              <a:t>CLICK TO EDIT MASTER TITLE STYLE</a:t>
            </a:r>
          </a:p>
        </p:txBody>
      </p:sp>
      <p:sp>
        <p:nvSpPr>
          <p:cNvPr id="4" name="Picture Placeholder 3"/>
          <p:cNvSpPr>
            <a:spLocks noGrp="1"/>
          </p:cNvSpPr>
          <p:nvPr>
            <p:ph type="pic" sz="quarter" idx="10"/>
          </p:nvPr>
        </p:nvSpPr>
        <p:spPr>
          <a:xfrm>
            <a:off x="0" y="2048256"/>
            <a:ext cx="5660136" cy="4041648"/>
          </a:xfrm>
        </p:spPr>
        <p:txBody>
          <a:bodyPr/>
          <a:lstStyle/>
          <a:p>
            <a:r>
              <a:rPr lang="en-US"/>
              <a:t>Click icon to add picture</a:t>
            </a:r>
            <a:endParaRPr lang="en-US" dirty="0"/>
          </a:p>
        </p:txBody>
      </p:sp>
      <p:sp>
        <p:nvSpPr>
          <p:cNvPr id="5" name="Isosceles Triangle 4"/>
          <p:cNvSpPr/>
          <p:nvPr userDrawn="1"/>
        </p:nvSpPr>
        <p:spPr>
          <a:xfrm rot="5400000" flipH="1">
            <a:off x="-89999" y="710687"/>
            <a:ext cx="287996" cy="10799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53116" y="768096"/>
            <a:ext cx="3657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8201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p:cNvSpPr>
            <a:spLocks noGrp="1"/>
          </p:cNvSpPr>
          <p:nvPr>
            <p:ph type="title"/>
          </p:nvPr>
        </p:nvSpPr>
        <p:spPr>
          <a:xfrm>
            <a:off x="1598045" y="2341445"/>
            <a:ext cx="5947910" cy="73152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4158605873"/>
      </p:ext>
    </p:extLst>
  </p:cSld>
  <p:clrMapOvr>
    <a:masterClrMapping/>
  </p:clrMapOvr>
  <p:extLst mod="1">
    <p:ext uri="{DCECCB84-F9BA-43D5-87BE-67443E8EF086}">
      <p15:sldGuideLst xmlns:p15="http://schemas.microsoft.com/office/powerpoint/2012/main">
        <p15:guide id="1" orient="horz" pos="1776">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93126" y="1816100"/>
            <a:ext cx="7809463" cy="466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760AF0F-E753-4DD9-B8E5-577C039A067C}" type="slidenum">
              <a:rPr lang="en-JM" smtClean="0"/>
              <a:t>‹#›</a:t>
            </a:fld>
            <a:endParaRPr lang="en-JM" dirty="0"/>
          </a:p>
        </p:txBody>
      </p:sp>
      <p:sp>
        <p:nvSpPr>
          <p:cNvPr id="10" name="Text Placeholder 4"/>
          <p:cNvSpPr>
            <a:spLocks noGrp="1"/>
          </p:cNvSpPr>
          <p:nvPr>
            <p:ph type="body" sz="quarter" idx="13"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764015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5292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0558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Titl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
        <p:nvSpPr>
          <p:cNvPr id="4" name="Title 1"/>
          <p:cNvSpPr>
            <a:spLocks noGrp="1"/>
          </p:cNvSpPr>
          <p:nvPr>
            <p:ph type="title"/>
          </p:nvPr>
        </p:nvSpPr>
        <p:spPr>
          <a:xfrm>
            <a:off x="210312" y="3310128"/>
            <a:ext cx="4105656" cy="1143000"/>
          </a:xfrm>
        </p:spPr>
        <p:txBody>
          <a:bodyPr vert="horz" lIns="91440" tIns="45720" rIns="91440" bIns="45720" rtlCol="0" anchor="ctr">
            <a:noAutofit/>
          </a:bodyPr>
          <a:lstStyle>
            <a:lvl1pPr>
              <a:defRPr lang="en-US" sz="2800">
                <a:solidFill>
                  <a:schemeClr val="bg1"/>
                </a:solidFill>
              </a:defRPr>
            </a:lvl1pPr>
          </a:lstStyle>
          <a:p>
            <a:pPr marL="0" lvl="0"/>
            <a:r>
              <a:rPr lang="en-US"/>
              <a:t>Click to edit Master title style</a:t>
            </a:r>
          </a:p>
        </p:txBody>
      </p:sp>
    </p:spTree>
    <p:custDataLst>
      <p:tags r:id="rId1"/>
    </p:custDataLst>
    <p:extLst>
      <p:ext uri="{BB962C8B-B14F-4D97-AF65-F5344CB8AC3E}">
        <p14:creationId xmlns:p14="http://schemas.microsoft.com/office/powerpoint/2010/main" val="241679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30163"/>
            <a:ext cx="9144000" cy="6888163"/>
          </a:xfrm>
        </p:spPr>
        <p:txBody>
          <a:bodyPr/>
          <a:lstStyle/>
          <a:p>
            <a:r>
              <a:rPr lang="en-US"/>
              <a:t>Click icon to add picture</a:t>
            </a:r>
          </a:p>
        </p:txBody>
      </p:sp>
      <p:sp>
        <p:nvSpPr>
          <p:cNvPr id="4" name="Slide Number Placeholder 3"/>
          <p:cNvSpPr>
            <a:spLocks noGrp="1"/>
          </p:cNvSpPr>
          <p:nvPr>
            <p:ph type="sldNum" sz="quarter" idx="11"/>
          </p:nvPr>
        </p:nvSpPr>
        <p:spPr>
          <a:xfrm>
            <a:off x="0" y="2194560"/>
            <a:ext cx="399600" cy="365125"/>
          </a:xfrm>
        </p:spPr>
        <p:txBody>
          <a:bodyPr/>
          <a:lstStyle/>
          <a:p>
            <a:fld id="{2760AF0F-E753-4DD9-B8E5-577C039A067C}" type="slidenum">
              <a:rPr lang="en-JM" smtClean="0"/>
              <a:t>‹#›</a:t>
            </a:fld>
            <a:endParaRPr lang="en-JM"/>
          </a:p>
        </p:txBody>
      </p:sp>
      <p:sp>
        <p:nvSpPr>
          <p:cNvPr id="2" name="Title 1"/>
          <p:cNvSpPr>
            <a:spLocks noGrp="1"/>
          </p:cNvSpPr>
          <p:nvPr>
            <p:ph type="title"/>
          </p:nvPr>
        </p:nvSpPr>
        <p:spPr>
          <a:xfrm>
            <a:off x="745524" y="2214445"/>
            <a:ext cx="7809463" cy="1143000"/>
          </a:xfrm>
        </p:spPr>
        <p:txBody>
          <a:bodyPr vert="horz" lIns="91440" tIns="45720" rIns="91440" bIns="45720" rtlCol="0" anchor="ctr">
            <a:normAutofit/>
          </a:bodyPr>
          <a:lstStyle>
            <a:lvl1pPr>
              <a:defRPr lang="en-US" dirty="0">
                <a:solidFill>
                  <a:schemeClr val="accent3"/>
                </a:solidFill>
                <a:ea typeface="Titillium Web"/>
                <a:cs typeface="Titillium WebLight"/>
              </a:defRPr>
            </a:lvl1pPr>
          </a:lstStyle>
          <a:p>
            <a:pPr marL="0" lvl="0">
              <a:spcBef>
                <a:spcPts val="2400"/>
              </a:spcBef>
            </a:pPr>
            <a:r>
              <a:rPr lang="en-US"/>
              <a:t>Click to edit Master title style</a:t>
            </a:r>
            <a:endParaRPr lang="en-US" dirty="0"/>
          </a:p>
        </p:txBody>
      </p:sp>
    </p:spTree>
    <p:custDataLst>
      <p:tags r:id="rId1"/>
    </p:custDataLst>
    <p:extLst>
      <p:ext uri="{BB962C8B-B14F-4D97-AF65-F5344CB8AC3E}">
        <p14:creationId xmlns:p14="http://schemas.microsoft.com/office/powerpoint/2010/main" val="36150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5"/>
            <a:ext cx="9144001" cy="3044825"/>
          </a:xfrm>
        </p:spPr>
        <p:txBody>
          <a:bodyPr/>
          <a:lstStyle/>
          <a:p>
            <a:r>
              <a:rPr lang="en-US"/>
              <a:t>Click icon to add picture</a:t>
            </a:r>
          </a:p>
        </p:txBody>
      </p:sp>
      <p:sp>
        <p:nvSpPr>
          <p:cNvPr id="4" name="Slide Number Placeholder 3"/>
          <p:cNvSpPr>
            <a:spLocks noGrp="1"/>
          </p:cNvSpPr>
          <p:nvPr>
            <p:ph type="sldNum" sz="quarter" idx="12"/>
          </p:nvPr>
        </p:nvSpPr>
        <p:spPr/>
        <p:txBody>
          <a:bodyPr/>
          <a:lstStyle/>
          <a:p>
            <a:fld id="{2760AF0F-E753-4DD9-B8E5-577C039A067C}" type="slidenum">
              <a:rPr lang="en-JM" smtClean="0"/>
              <a:t>‹#›</a:t>
            </a:fld>
            <a:endParaRPr lang="en-JM"/>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9" name="Text Placeholder 4"/>
          <p:cNvSpPr>
            <a:spLocks noGrp="1"/>
          </p:cNvSpPr>
          <p:nvPr>
            <p:ph type="body" sz="quarter" idx="13"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104069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982662"/>
            <a:ext cx="2231136" cy="1519237"/>
          </a:xfrm>
        </p:spPr>
        <p:txBody>
          <a:bodyPr/>
          <a:lstStyle/>
          <a:p>
            <a:r>
              <a:rPr lang="en-US"/>
              <a:t>Click icon to add picture</a:t>
            </a:r>
            <a:endParaRPr lang="en-US" dirty="0"/>
          </a:p>
        </p:txBody>
      </p:sp>
      <p:sp>
        <p:nvSpPr>
          <p:cNvPr id="14" name="Picture Placeholder 11"/>
          <p:cNvSpPr>
            <a:spLocks noGrp="1"/>
          </p:cNvSpPr>
          <p:nvPr>
            <p:ph type="pic" sz="quarter" idx="11"/>
          </p:nvPr>
        </p:nvSpPr>
        <p:spPr>
          <a:xfrm>
            <a:off x="2302804" y="1982662"/>
            <a:ext cx="2231136" cy="1519237"/>
          </a:xfrm>
        </p:spPr>
        <p:txBody>
          <a:bodyPr/>
          <a:lstStyle/>
          <a:p>
            <a:r>
              <a:rPr lang="en-US"/>
              <a:t>Click icon to add picture</a:t>
            </a:r>
            <a:endParaRPr lang="en-US" dirty="0"/>
          </a:p>
        </p:txBody>
      </p:sp>
      <p:sp>
        <p:nvSpPr>
          <p:cNvPr id="15" name="Picture Placeholder 11"/>
          <p:cNvSpPr>
            <a:spLocks noGrp="1"/>
          </p:cNvSpPr>
          <p:nvPr>
            <p:ph type="pic" sz="quarter" idx="12"/>
          </p:nvPr>
        </p:nvSpPr>
        <p:spPr>
          <a:xfrm>
            <a:off x="4605608" y="1982662"/>
            <a:ext cx="2231136" cy="1519237"/>
          </a:xfrm>
        </p:spPr>
        <p:txBody>
          <a:bodyPr/>
          <a:lstStyle/>
          <a:p>
            <a:r>
              <a:rPr lang="en-US"/>
              <a:t>Click icon to add picture</a:t>
            </a:r>
            <a:endParaRPr lang="en-US" dirty="0"/>
          </a:p>
        </p:txBody>
      </p:sp>
      <p:sp>
        <p:nvSpPr>
          <p:cNvPr id="16" name="Picture Placeholder 11"/>
          <p:cNvSpPr>
            <a:spLocks noGrp="1"/>
          </p:cNvSpPr>
          <p:nvPr>
            <p:ph type="pic" sz="quarter" idx="13"/>
          </p:nvPr>
        </p:nvSpPr>
        <p:spPr>
          <a:xfrm>
            <a:off x="6908412" y="1982662"/>
            <a:ext cx="2231136" cy="1519237"/>
          </a:xfrm>
        </p:spPr>
        <p:txBody>
          <a:bodyPr/>
          <a:lstStyle/>
          <a:p>
            <a:r>
              <a:rPr lang="en-US"/>
              <a:t>Click icon to add picture</a:t>
            </a:r>
            <a:endParaRPr lang="en-US" dirty="0"/>
          </a:p>
        </p:txBody>
      </p:sp>
      <p:sp>
        <p:nvSpPr>
          <p:cNvPr id="4" name="Slide Number Placeholder 3"/>
          <p:cNvSpPr>
            <a:spLocks noGrp="1"/>
          </p:cNvSpPr>
          <p:nvPr>
            <p:ph type="sldNum" sz="quarter" idx="15"/>
          </p:nvPr>
        </p:nvSpPr>
        <p:spPr/>
        <p:txBody>
          <a:bodyPr/>
          <a:lstStyle/>
          <a:p>
            <a:fld id="{2760AF0F-E753-4DD9-B8E5-577C039A067C}" type="slidenum">
              <a:rPr lang="en-JM" smtClean="0"/>
              <a:t>‹#›</a:t>
            </a:fld>
            <a:endParaRPr lang="en-JM"/>
          </a:p>
        </p:txBody>
      </p:sp>
      <p:sp>
        <p:nvSpPr>
          <p:cNvPr id="10"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6"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Tree>
    <p:custDataLst>
      <p:tags r:id="rId1"/>
    </p:custDataLst>
    <p:extLst>
      <p:ext uri="{BB962C8B-B14F-4D97-AF65-F5344CB8AC3E}">
        <p14:creationId xmlns:p14="http://schemas.microsoft.com/office/powerpoint/2010/main" val="579289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525" y="2063750"/>
            <a:ext cx="3333750" cy="4083832"/>
          </a:xfrm>
        </p:spPr>
        <p:txBody>
          <a:bodyPr/>
          <a:lstStyle/>
          <a:p>
            <a:r>
              <a:rPr lang="en-US"/>
              <a:t>Click icon to add picture</a:t>
            </a:r>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
        <p:nvSpPr>
          <p:cNvPr id="4" name="Title 3"/>
          <p:cNvSpPr>
            <a:spLocks noGrp="1"/>
          </p:cNvSpPr>
          <p:nvPr>
            <p:ph type="title"/>
          </p:nvPr>
        </p:nvSpPr>
        <p:spPr>
          <a:xfrm>
            <a:off x="593125" y="438912"/>
            <a:ext cx="7809463"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2786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726238"/>
            <a:ext cx="2930021" cy="2159548"/>
          </a:xfrm>
        </p:spPr>
        <p:txBody>
          <a:bodyPr/>
          <a:lstStyle/>
          <a:p>
            <a:r>
              <a:rPr lang="en-US"/>
              <a:t>Click icon to add picture</a:t>
            </a:r>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2479260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45416" y="-5061"/>
            <a:ext cx="3798584" cy="6863061"/>
          </a:xfrm>
        </p:spPr>
        <p:txBody>
          <a:bodyPr/>
          <a:lstStyle/>
          <a:p>
            <a:r>
              <a:rPr lang="en-US"/>
              <a:t>Click icon to add picture</a:t>
            </a:r>
          </a:p>
        </p:txBody>
      </p:sp>
      <p:sp>
        <p:nvSpPr>
          <p:cNvPr id="7"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1"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3" name="Slide Number Placeholder 2"/>
          <p:cNvSpPr>
            <a:spLocks noGrp="1"/>
          </p:cNvSpPr>
          <p:nvPr>
            <p:ph type="sldNum" sz="quarter" idx="13"/>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13767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p:cNvSpPr>
          <p:nvPr>
            <p:ph type="pic" sz="quarter" idx="50"/>
          </p:nvPr>
        </p:nvSpPr>
        <p:spPr>
          <a:xfrm>
            <a:off x="609600"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4" name="Picture Placeholder 28"/>
          <p:cNvSpPr>
            <a:spLocks noGrp="1"/>
          </p:cNvSpPr>
          <p:nvPr>
            <p:ph type="pic" sz="quarter" idx="51"/>
          </p:nvPr>
        </p:nvSpPr>
        <p:spPr>
          <a:xfrm>
            <a:off x="2673006"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5" name="Picture Placeholder 28"/>
          <p:cNvSpPr>
            <a:spLocks noGrp="1"/>
          </p:cNvSpPr>
          <p:nvPr>
            <p:ph type="pic" sz="quarter" idx="52"/>
          </p:nvPr>
        </p:nvSpPr>
        <p:spPr>
          <a:xfrm>
            <a:off x="4700778"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6" name="Picture Placeholder 28"/>
          <p:cNvSpPr>
            <a:spLocks noGrp="1"/>
          </p:cNvSpPr>
          <p:nvPr>
            <p:ph type="pic" sz="quarter" idx="53"/>
          </p:nvPr>
        </p:nvSpPr>
        <p:spPr>
          <a:xfrm>
            <a:off x="6781800" y="2569464"/>
            <a:ext cx="1727997" cy="1727998"/>
          </a:xfrm>
          <a:prstGeom prst="ellipse">
            <a:avLst/>
          </a:prstGeom>
          <a:ln w="76200" cap="sq">
            <a:solidFill>
              <a:schemeClr val="bg1">
                <a:lumMod val="95000"/>
              </a:schemeClr>
            </a:solidFill>
            <a:miter lim="800000"/>
          </a:ln>
          <a:effectLst/>
        </p:spPr>
        <p:txBody>
          <a:bodyPr>
            <a:normAutofit/>
          </a:bodyPr>
          <a:lstStyle>
            <a:lvl1pPr marL="0" indent="0" algn="ctr">
              <a:buFontTx/>
              <a:buNone/>
              <a:defRPr sz="1200">
                <a:solidFill>
                  <a:srgbClr val="17252F"/>
                </a:solidFill>
                <a:latin typeface="Titillium Web"/>
                <a:cs typeface="Arial" pitchFamily="34" charset="0"/>
              </a:defRPr>
            </a:lvl1pPr>
          </a:lstStyle>
          <a:p>
            <a:r>
              <a:rPr lang="en-US"/>
              <a:t>Click icon to add picture</a:t>
            </a:r>
            <a:endParaRPr lang="en-JM" dirty="0"/>
          </a:p>
        </p:txBody>
      </p:sp>
      <p:sp>
        <p:nvSpPr>
          <p:cNvPr id="9"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10" name="Text Placeholder 4"/>
          <p:cNvSpPr>
            <a:spLocks noGrp="1"/>
          </p:cNvSpPr>
          <p:nvPr>
            <p:ph type="body" sz="quarter" idx="10" hasCustomPrompt="1"/>
          </p:nvPr>
        </p:nvSpPr>
        <p:spPr>
          <a:xfrm>
            <a:off x="594360"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JM" dirty="0"/>
              <a:t>Click to add text</a:t>
            </a:r>
          </a:p>
        </p:txBody>
      </p:sp>
      <p:sp>
        <p:nvSpPr>
          <p:cNvPr id="7" name="Slide Number Placeholder 6"/>
          <p:cNvSpPr>
            <a:spLocks noGrp="1"/>
          </p:cNvSpPr>
          <p:nvPr>
            <p:ph type="sldNum" sz="quarter" idx="55"/>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524775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593126"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6" name="Text Placeholder 4"/>
          <p:cNvSpPr>
            <a:spLocks noGrp="1"/>
          </p:cNvSpPr>
          <p:nvPr>
            <p:ph type="body" sz="quarter" idx="10" hasCustomPrompt="1"/>
          </p:nvPr>
        </p:nvSpPr>
        <p:spPr>
          <a:xfrm>
            <a:off x="594360" y="438150"/>
            <a:ext cx="7808913" cy="349250"/>
          </a:xfrm>
        </p:spPr>
        <p:txBody>
          <a:bodyPr lIns="100584">
            <a:noAutofit/>
          </a:bodyPr>
          <a:lstStyle>
            <a:lvl1pPr marL="0" indent="0">
              <a:buFontTx/>
              <a:buNone/>
              <a:defRPr sz="1600" kern="100" spc="0" baseline="0">
                <a:solidFill>
                  <a:schemeClr val="accent1">
                    <a:lumMod val="7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JM" dirty="0"/>
              <a:t>Click to add text</a:t>
            </a:r>
          </a:p>
        </p:txBody>
      </p:sp>
      <p:sp>
        <p:nvSpPr>
          <p:cNvPr id="3" name="Slide Number Placeholder 2"/>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4288590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politic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1"/>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73880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000" y="124920"/>
            <a:ext cx="8892000" cy="6624000"/>
          </a:xfrm>
        </p:spPr>
        <p:txBody>
          <a:bodyPr/>
          <a:lstStyle>
            <a:lvl1pPr algn="l">
              <a:defRPr/>
            </a:lvl1pPr>
          </a:lstStyle>
          <a:p>
            <a:r>
              <a:rPr lang="en-US"/>
              <a:t>Click icon to add picture</a:t>
            </a:r>
          </a:p>
        </p:txBody>
      </p:sp>
      <p:sp>
        <p:nvSpPr>
          <p:cNvPr id="2" name="Title 1"/>
          <p:cNvSpPr>
            <a:spLocks noGrp="1"/>
          </p:cNvSpPr>
          <p:nvPr>
            <p:ph type="title"/>
          </p:nvPr>
        </p:nvSpPr>
        <p:spPr>
          <a:xfrm>
            <a:off x="667269" y="4023900"/>
            <a:ext cx="7809463" cy="1143000"/>
          </a:xfrm>
        </p:spPr>
        <p:txBody>
          <a:bodyPr vert="horz" lIns="91440" tIns="45720" rIns="91440" bIns="45720" rtlCol="0" anchor="ctr">
            <a:noAutofit/>
          </a:bodyPr>
          <a:lstStyle>
            <a:lvl1pPr algn="ctr">
              <a:defRPr lang="en-US">
                <a:solidFill>
                  <a:schemeClr val="bg1"/>
                </a:solidFill>
              </a:defRPr>
            </a:lvl1pPr>
          </a:lstStyle>
          <a:p>
            <a:pPr marL="0" lvl="0" algn="ctr"/>
            <a:r>
              <a:rPr lang="en-US"/>
              <a:t>Click to edit Master title style</a:t>
            </a:r>
          </a:p>
        </p:txBody>
      </p:sp>
    </p:spTree>
    <p:custDataLst>
      <p:tags r:id="rId1"/>
    </p:custDataLst>
    <p:extLst>
      <p:ext uri="{BB962C8B-B14F-4D97-AF65-F5344CB8AC3E}">
        <p14:creationId xmlns:p14="http://schemas.microsoft.com/office/powerpoint/2010/main" val="1222632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593125" y="437881"/>
            <a:ext cx="7809463" cy="1143000"/>
          </a:xfrm>
        </p:spPr>
        <p:txBody>
          <a:bodyPr/>
          <a:lstStyle>
            <a:lvl1pPr>
              <a:defRPr>
                <a:solidFill>
                  <a:schemeClr val="tx2"/>
                </a:solidFill>
              </a:defRPr>
            </a:lvl1pPr>
          </a:lstStyle>
          <a:p>
            <a:r>
              <a:rPr lang="en-US"/>
              <a:t>Click to edit Master title style</a:t>
            </a:r>
            <a:endParaRPr lang="en-US" dirty="0"/>
          </a:p>
        </p:txBody>
      </p:sp>
      <p:sp>
        <p:nvSpPr>
          <p:cNvPr id="4" name="Text Placeholder 4"/>
          <p:cNvSpPr>
            <a:spLocks noGrp="1"/>
          </p:cNvSpPr>
          <p:nvPr>
            <p:ph type="body" sz="quarter" idx="10"/>
          </p:nvPr>
        </p:nvSpPr>
        <p:spPr>
          <a:xfrm>
            <a:off x="593725" y="438150"/>
            <a:ext cx="7808913" cy="349250"/>
          </a:xfrm>
        </p:spPr>
        <p:txBody>
          <a:bodyPr vert="horz" lIns="100584" tIns="45720" rIns="91440" bIns="45720" rtlCol="0">
            <a:noAutofit/>
          </a:bodyPr>
          <a:lstStyle>
            <a:lvl1pPr>
              <a:defRPr lang="en-JM" sz="1600" kern="100" spc="0" baseline="0" dirty="0">
                <a:solidFill>
                  <a:schemeClr val="accent1">
                    <a:lumMod val="75000"/>
                  </a:schemeClr>
                </a:solidFill>
                <a:latin typeface="+mj-lt"/>
              </a:defRPr>
            </a:lvl1pPr>
          </a:lstStyle>
          <a:p>
            <a:pPr marL="0" lvl="0" indent="0">
              <a:buFontTx/>
              <a:buNone/>
            </a:pPr>
            <a:r>
              <a:rPr lang="en-US"/>
              <a:t>Edit Master text styles</a:t>
            </a:r>
          </a:p>
        </p:txBody>
      </p:sp>
      <p:sp>
        <p:nvSpPr>
          <p:cNvPr id="5" name="Slide Number Placeholder 4"/>
          <p:cNvSpPr>
            <a:spLocks noGrp="1"/>
          </p:cNvSpPr>
          <p:nvPr>
            <p:ph type="sldNum" sz="quarter" idx="12"/>
          </p:nvPr>
        </p:nvSpPr>
        <p:spPr/>
        <p:txBody>
          <a:bodyPr/>
          <a:lstStyle/>
          <a:p>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0612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000" y="124920"/>
            <a:ext cx="8892000" cy="6624000"/>
          </a:xfrm>
        </p:spPr>
        <p:txBody>
          <a:bodyPr/>
          <a:lstStyle/>
          <a:p>
            <a:r>
              <a:rPr lang="en-US"/>
              <a:t>Click icon to add picture</a:t>
            </a:r>
          </a:p>
        </p:txBody>
      </p:sp>
      <p:sp>
        <p:nvSpPr>
          <p:cNvPr id="2" name="Title 1"/>
          <p:cNvSpPr>
            <a:spLocks noGrp="1"/>
          </p:cNvSpPr>
          <p:nvPr>
            <p:ph type="title"/>
          </p:nvPr>
        </p:nvSpPr>
        <p:spPr>
          <a:xfrm>
            <a:off x="5006715" y="2490927"/>
            <a:ext cx="3904203" cy="1143000"/>
          </a:xfrm>
        </p:spPr>
        <p:txBody>
          <a:bodyPr vert="horz" lIns="91440" tIns="45720" rIns="91440" bIns="45720" rtlCol="0" anchor="ctr">
            <a:noAutofit/>
          </a:bodyPr>
          <a:lstStyle>
            <a:lvl1pPr>
              <a:defRPr lang="en-US">
                <a:solidFill>
                  <a:schemeClr val="bg1"/>
                </a:solidFill>
              </a:defRPr>
            </a:lvl1pPr>
          </a:lstStyle>
          <a:p>
            <a:pPr marL="0" lvl="0" algn="ctr"/>
            <a:r>
              <a:rPr lang="en-US"/>
              <a:t>Click to edit Master title style</a:t>
            </a:r>
          </a:p>
        </p:txBody>
      </p:sp>
    </p:spTree>
    <p:custDataLst>
      <p:tags r:id="rId1"/>
    </p:custDataLst>
    <p:extLst>
      <p:ext uri="{BB962C8B-B14F-4D97-AF65-F5344CB8AC3E}">
        <p14:creationId xmlns:p14="http://schemas.microsoft.com/office/powerpoint/2010/main" val="11920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5474" y="2254250"/>
            <a:ext cx="3360739" cy="4121150"/>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36538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5474" y="2935288"/>
            <a:ext cx="3707999" cy="3363912"/>
          </a:xfrm>
        </p:spPr>
        <p:txBody>
          <a:bodyPr/>
          <a:lstStyle/>
          <a:p>
            <a:r>
              <a:rPr lang="en-US"/>
              <a:t>Click icon to add picture</a:t>
            </a:r>
          </a:p>
        </p:txBody>
      </p:sp>
      <p:sp>
        <p:nvSpPr>
          <p:cNvPr id="3"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4773613" y="2935288"/>
            <a:ext cx="3707999" cy="3363912"/>
          </a:xfrm>
        </p:spPr>
        <p:txBody>
          <a:bodyPr/>
          <a:lstStyle/>
          <a:p>
            <a:r>
              <a:rPr lang="en-US"/>
              <a:t>Click icon to add picture</a:t>
            </a:r>
          </a:p>
        </p:txBody>
      </p:sp>
    </p:spTree>
    <p:custDataLst>
      <p:tags r:id="rId1"/>
    </p:custDataLst>
    <p:extLst>
      <p:ext uri="{BB962C8B-B14F-4D97-AF65-F5344CB8AC3E}">
        <p14:creationId xmlns:p14="http://schemas.microsoft.com/office/powerpoint/2010/main" val="37784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931" y="2547938"/>
            <a:ext cx="1746251" cy="1463675"/>
          </a:xfrm>
        </p:spPr>
        <p:txBody>
          <a:bodyPr/>
          <a:lstStyle/>
          <a:p>
            <a:r>
              <a:rPr lang="en-US"/>
              <a:t>Click icon to add picture</a:t>
            </a:r>
          </a:p>
        </p:txBody>
      </p:sp>
      <p:sp>
        <p:nvSpPr>
          <p:cNvPr id="3" name="Picture Placeholder 4"/>
          <p:cNvSpPr>
            <a:spLocks noGrp="1"/>
          </p:cNvSpPr>
          <p:nvPr>
            <p:ph type="pic" sz="quarter" idx="11"/>
          </p:nvPr>
        </p:nvSpPr>
        <p:spPr>
          <a:xfrm>
            <a:off x="616931" y="4508500"/>
            <a:ext cx="1746251" cy="1463675"/>
          </a:xfrm>
        </p:spPr>
        <p:txBody>
          <a:bodyPr/>
          <a:lstStyle/>
          <a:p>
            <a:r>
              <a:rPr lang="en-US"/>
              <a:t>Click icon to add picture</a:t>
            </a:r>
          </a:p>
        </p:txBody>
      </p:sp>
      <p:sp>
        <p:nvSpPr>
          <p:cNvPr id="4" name="Picture Placeholder 4"/>
          <p:cNvSpPr>
            <a:spLocks noGrp="1"/>
          </p:cNvSpPr>
          <p:nvPr>
            <p:ph type="pic" sz="quarter" idx="12"/>
          </p:nvPr>
        </p:nvSpPr>
        <p:spPr>
          <a:xfrm>
            <a:off x="4834920" y="2547938"/>
            <a:ext cx="1746251" cy="1463675"/>
          </a:xfrm>
        </p:spPr>
        <p:txBody>
          <a:bodyPr/>
          <a:lstStyle/>
          <a:p>
            <a:r>
              <a:rPr lang="en-US"/>
              <a:t>Click icon to add picture</a:t>
            </a:r>
          </a:p>
        </p:txBody>
      </p:sp>
      <p:sp>
        <p:nvSpPr>
          <p:cNvPr id="6" name="Picture Placeholder 4"/>
          <p:cNvSpPr>
            <a:spLocks noGrp="1"/>
          </p:cNvSpPr>
          <p:nvPr>
            <p:ph type="pic" sz="quarter" idx="13"/>
          </p:nvPr>
        </p:nvSpPr>
        <p:spPr>
          <a:xfrm>
            <a:off x="4834920" y="4508500"/>
            <a:ext cx="1746251" cy="1463675"/>
          </a:xfrm>
        </p:spPr>
        <p:txBody>
          <a:bodyPr/>
          <a:lstStyle/>
          <a:p>
            <a:r>
              <a:rPr lang="en-US"/>
              <a:t>Click icon to add picture</a:t>
            </a:r>
          </a:p>
        </p:txBody>
      </p:sp>
      <p:sp>
        <p:nvSpPr>
          <p:cNvPr id="7"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171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6834" y="2334328"/>
            <a:ext cx="1796166" cy="1463675"/>
          </a:xfrm>
        </p:spPr>
        <p:txBody>
          <a:bodyPr/>
          <a:lstStyle/>
          <a:p>
            <a:r>
              <a:rPr lang="en-US"/>
              <a:t>Click icon to add picture</a:t>
            </a:r>
          </a:p>
        </p:txBody>
      </p:sp>
      <p:sp>
        <p:nvSpPr>
          <p:cNvPr id="4" name="Picture Placeholder 4"/>
          <p:cNvSpPr>
            <a:spLocks noGrp="1"/>
          </p:cNvSpPr>
          <p:nvPr>
            <p:ph type="pic" sz="quarter" idx="12"/>
          </p:nvPr>
        </p:nvSpPr>
        <p:spPr>
          <a:xfrm>
            <a:off x="4694472" y="2334328"/>
            <a:ext cx="1797050" cy="1463675"/>
          </a:xfrm>
        </p:spPr>
        <p:txBody>
          <a:bodyPr/>
          <a:lstStyle/>
          <a:p>
            <a:r>
              <a:rPr lang="en-US"/>
              <a:t>Click icon to add picture</a:t>
            </a:r>
            <a:endParaRPr lang="en-US" dirty="0"/>
          </a:p>
        </p:txBody>
      </p:sp>
      <p:sp>
        <p:nvSpPr>
          <p:cNvPr id="6" name="Picture Placeholder 4"/>
          <p:cNvSpPr>
            <a:spLocks noGrp="1"/>
          </p:cNvSpPr>
          <p:nvPr>
            <p:ph type="pic" sz="quarter" idx="13"/>
          </p:nvPr>
        </p:nvSpPr>
        <p:spPr>
          <a:xfrm>
            <a:off x="6734175" y="2334328"/>
            <a:ext cx="1795463" cy="1463675"/>
          </a:xfrm>
        </p:spPr>
        <p:txBody>
          <a:bodyPr/>
          <a:lstStyle/>
          <a:p>
            <a:r>
              <a:rPr lang="en-US"/>
              <a:t>Click icon to add picture</a:t>
            </a:r>
          </a:p>
        </p:txBody>
      </p:sp>
      <p:sp>
        <p:nvSpPr>
          <p:cNvPr id="7" name="Title Placeholder 1"/>
          <p:cNvSpPr>
            <a:spLocks noGrp="1"/>
          </p:cNvSpPr>
          <p:nvPr>
            <p:ph type="title"/>
          </p:nvPr>
        </p:nvSpPr>
        <p:spPr>
          <a:xfrm>
            <a:off x="508899" y="301752"/>
            <a:ext cx="7809463" cy="1143000"/>
          </a:xfrm>
          <a:prstGeom prst="rect">
            <a:avLst/>
          </a:prstGeom>
        </p:spPr>
        <p:txBody>
          <a:bodyPr vert="horz" lIns="91440" tIns="45720" rIns="91440" bIns="45720"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2655653" y="2334328"/>
            <a:ext cx="1796166" cy="1463675"/>
          </a:xfrm>
        </p:spPr>
        <p:txBody>
          <a:bodyPr/>
          <a:lstStyle/>
          <a:p>
            <a:r>
              <a:rPr lang="en-US"/>
              <a:t>Click icon to add picture</a:t>
            </a:r>
          </a:p>
        </p:txBody>
      </p:sp>
    </p:spTree>
    <p:custDataLst>
      <p:tags r:id="rId1"/>
    </p:custDataLst>
    <p:extLst>
      <p:ext uri="{BB962C8B-B14F-4D97-AF65-F5344CB8AC3E}">
        <p14:creationId xmlns:p14="http://schemas.microsoft.com/office/powerpoint/2010/main" val="3373991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ags" Target="../tags/tag2.xml"/><Relationship Id="rId2" Type="http://schemas.openxmlformats.org/officeDocument/2006/relationships/slideLayout" Target="../slideLayouts/slideLayout4.xml"/><Relationship Id="rId16" Type="http://schemas.openxmlformats.org/officeDocument/2006/relationships/customXml" Target="../../customXml/item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customXml" Target="../../customXml/item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tags" Target="../tags/tag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customXml" Target="../../customXml/item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9419-C253-4249-B18A-CA89748FD40C}" type="datetimeFigureOut">
              <a:rPr lang="en-US" smtClean="0"/>
              <a:pPr/>
              <a:t>4/27/2017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C8B5-5A2E-4032-A746-7FE22734371F}" type="slidenum">
              <a:rPr lang="en-US" smtClean="0"/>
              <a:pPr/>
              <a:t>‹#›</a:t>
            </a:fld>
            <a:endParaRPr lang="en-US" dirty="0"/>
          </a:p>
        </p:txBody>
      </p:sp>
    </p:spTree>
    <p:extLst>
      <p:ext uri="{BB962C8B-B14F-4D97-AF65-F5344CB8AC3E}">
        <p14:creationId xmlns:p14="http://schemas.microsoft.com/office/powerpoint/2010/main" val="3572317650"/>
      </p:ext>
    </p:extLst>
  </p:cSld>
  <p:clrMap bg1="lt1" tx1="dk1" bg2="lt2" tx2="dk2" accent1="accent1" accent2="accent2" accent3="accent3" accent4="accent4" accent5="accent5" accent6="accent6" hlink="hlink" folHlink="folHlink"/>
  <p:sldLayoutIdLst>
    <p:sldLayoutId id="2147483663"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0642" y="116682"/>
            <a:ext cx="8882717" cy="6624637"/>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899" y="302850"/>
            <a:ext cx="780946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5378" y="1604786"/>
            <a:ext cx="7809463" cy="48794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6"/>
      <p:tags r:id="rId17"/>
    </p:custDataLst>
    <p:extLst>
      <p:ext uri="{BB962C8B-B14F-4D97-AF65-F5344CB8AC3E}">
        <p14:creationId xmlns:p14="http://schemas.microsoft.com/office/powerpoint/2010/main" val="2413344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dt="0"/>
  <p:txStyles>
    <p:titleStyle>
      <a:lvl1pPr algn="l" defTabSz="457200" rtl="0" eaLnBrk="1" latinLnBrk="0" hangingPunct="1">
        <a:spcBef>
          <a:spcPct val="0"/>
        </a:spcBef>
        <a:buNone/>
        <a:defRPr sz="3600" b="1" kern="1200" spc="-150">
          <a:solidFill>
            <a:schemeClr val="tx2">
              <a:lumMod val="75000"/>
            </a:schemeClr>
          </a:solidFill>
          <a:latin typeface="Open Sans" panose="020B0606030504020204" pitchFamily="34" charset="0"/>
          <a:ea typeface="+mj-ea"/>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B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956" y="193803"/>
            <a:ext cx="7809463"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93126" y="1604786"/>
            <a:ext cx="7809463" cy="487949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3"/>
      <p:tags r:id="rId14"/>
    </p:custDataLst>
    <p:extLst>
      <p:ext uri="{BB962C8B-B14F-4D97-AF65-F5344CB8AC3E}">
        <p14:creationId xmlns:p14="http://schemas.microsoft.com/office/powerpoint/2010/main" val="16266179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l" defTabSz="457200" rtl="0" eaLnBrk="1" latinLnBrk="0" hangingPunct="1">
        <a:spcBef>
          <a:spcPct val="0"/>
        </a:spcBef>
        <a:buNone/>
        <a:defRPr sz="2600" b="0" kern="1200">
          <a:solidFill>
            <a:schemeClr val="accent6">
              <a:lumMod val="75000"/>
            </a:schemeClr>
          </a:solidFill>
          <a:latin typeface="+mj-lt"/>
          <a:ea typeface="Fjalla One"/>
          <a:cs typeface="Fjalla One"/>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93125" y="260081"/>
            <a:ext cx="780946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126" y="1604786"/>
            <a:ext cx="7809463" cy="48794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503539"/>
            <a:ext cx="400537" cy="283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200" dirty="0">
              <a:solidFill>
                <a:schemeClr val="bg1"/>
              </a:solidFill>
              <a:latin typeface="Titillium Web" panose="00000500000000000000" pitchFamily="2" charset="0"/>
              <a:cs typeface="Titillium WebRegular"/>
            </a:endParaRPr>
          </a:p>
        </p:txBody>
      </p:sp>
      <p:sp>
        <p:nvSpPr>
          <p:cNvPr id="6" name="Slide Number Placeholder 5"/>
          <p:cNvSpPr>
            <a:spLocks noGrp="1"/>
          </p:cNvSpPr>
          <p:nvPr>
            <p:ph type="sldNum" sz="quarter" idx="4"/>
          </p:nvPr>
        </p:nvSpPr>
        <p:spPr>
          <a:xfrm>
            <a:off x="468" y="461478"/>
            <a:ext cx="399600" cy="365125"/>
          </a:xfrm>
          <a:prstGeom prst="rect">
            <a:avLst/>
          </a:prstGeom>
        </p:spPr>
        <p:txBody>
          <a:bodyPr vert="horz" lIns="91440" tIns="45720" rIns="91440" bIns="45720" rtlCol="0" anchor="ctr"/>
          <a:lstStyle>
            <a:lvl1pPr algn="r">
              <a:defRPr sz="1400">
                <a:solidFill>
                  <a:schemeClr val="bg1"/>
                </a:solidFill>
                <a:latin typeface="+mj-lt"/>
              </a:defRPr>
            </a:lvl1pPr>
          </a:lstStyle>
          <a:p>
            <a:fld id="{2760AF0F-E753-4DD9-B8E5-577C039A067C}" type="slidenum">
              <a:rPr lang="en-JM" smtClean="0"/>
              <a:pPr/>
              <a:t>‹#›</a:t>
            </a:fld>
            <a:endParaRPr lang="en-JM"/>
          </a:p>
        </p:txBody>
      </p:sp>
    </p:spTree>
    <p:custDataLst>
      <p:custData r:id="rId15"/>
      <p:tags r:id="rId16"/>
    </p:custDataLst>
    <p:extLst>
      <p:ext uri="{BB962C8B-B14F-4D97-AF65-F5344CB8AC3E}">
        <p14:creationId xmlns:p14="http://schemas.microsoft.com/office/powerpoint/2010/main" val="13844585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l" defTabSz="457200" rtl="0" eaLnBrk="1" latinLnBrk="0" hangingPunct="1">
        <a:spcBef>
          <a:spcPct val="0"/>
        </a:spcBef>
        <a:buNone/>
        <a:defRPr sz="3200"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342900" indent="-342900" algn="l" defTabSz="457200" rtl="0" eaLnBrk="1" latinLnBrk="0" hangingPunct="1">
        <a:spcBef>
          <a:spcPct val="20000"/>
        </a:spcBef>
        <a:buFont typeface="Arial"/>
        <a:buChar char="•"/>
        <a:defRPr sz="20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55.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1.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6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66.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14389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Equipment Location</a:t>
            </a:r>
            <a:endParaRPr lang="en-US" dirty="0"/>
          </a:p>
        </p:txBody>
      </p:sp>
      <p:sp>
        <p:nvSpPr>
          <p:cNvPr id="3" name="Subtitle 2"/>
          <p:cNvSpPr>
            <a:spLocks noGrp="1"/>
          </p:cNvSpPr>
          <p:nvPr>
            <p:ph type="subTitle" idx="1"/>
          </p:nvPr>
        </p:nvSpPr>
        <p:spPr/>
        <p:txBody>
          <a:bodyPr/>
          <a:lstStyle/>
          <a:p>
            <a:r>
              <a:rPr lang="en-US" dirty="0" smtClean="0"/>
              <a:t>Impact of equipment placement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716367"/>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When technician has some input into the location of equipment, use that say wisely</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Location of indoor and outdoor equipment can have a major effect on efficiency of the system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2450" y="2080808"/>
            <a:ext cx="2419350" cy="1725719"/>
          </a:xfrm>
          <a:prstGeom prst="rect">
            <a:avLst/>
          </a:prstGeom>
        </p:spPr>
      </p:pic>
    </p:spTree>
    <p:custDataLst>
      <p:tags r:id="rId1"/>
    </p:custDataLst>
    <p:extLst>
      <p:ext uri="{BB962C8B-B14F-4D97-AF65-F5344CB8AC3E}">
        <p14:creationId xmlns:p14="http://schemas.microsoft.com/office/powerpoint/2010/main" val="427117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Equipment Location</a:t>
            </a:r>
            <a:endParaRPr lang="en-US" dirty="0"/>
          </a:p>
        </p:txBody>
      </p:sp>
      <p:sp>
        <p:nvSpPr>
          <p:cNvPr id="3" name="Subtitle 2"/>
          <p:cNvSpPr>
            <a:spLocks noGrp="1"/>
          </p:cNvSpPr>
          <p:nvPr>
            <p:ph type="subTitle" idx="1"/>
          </p:nvPr>
        </p:nvSpPr>
        <p:spPr/>
        <p:txBody>
          <a:bodyPr/>
          <a:lstStyle/>
          <a:p>
            <a:r>
              <a:rPr lang="en-US" dirty="0" smtClean="0"/>
              <a:t>Indoor equipment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096710"/>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Keep duct runs short</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Plan efficient and quiet airflow</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Allow easy service access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749" y="3083588"/>
            <a:ext cx="3777543" cy="2624741"/>
          </a:xfrm>
          <a:prstGeom prst="rect">
            <a:avLst/>
          </a:prstGeom>
        </p:spPr>
      </p:pic>
    </p:spTree>
    <p:custDataLst>
      <p:tags r:id="rId1"/>
    </p:custDataLst>
    <p:extLst>
      <p:ext uri="{BB962C8B-B14F-4D97-AF65-F5344CB8AC3E}">
        <p14:creationId xmlns:p14="http://schemas.microsoft.com/office/powerpoint/2010/main" val="288907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Equipment Location</a:t>
            </a:r>
            <a:endParaRPr lang="en-US" dirty="0"/>
          </a:p>
        </p:txBody>
      </p:sp>
      <p:sp>
        <p:nvSpPr>
          <p:cNvPr id="3" name="Subtitle 2"/>
          <p:cNvSpPr>
            <a:spLocks noGrp="1"/>
          </p:cNvSpPr>
          <p:nvPr>
            <p:ph type="subTitle" idx="1"/>
          </p:nvPr>
        </p:nvSpPr>
        <p:spPr/>
        <p:txBody>
          <a:bodyPr/>
          <a:lstStyle/>
          <a:p>
            <a:r>
              <a:rPr lang="en-US" dirty="0" smtClean="0"/>
              <a:t>Outdoor equipment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592505"/>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When possible, locate the outdoor unit on the north or east side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Meet minimum clearances specified by manufacturer</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Follow-up with customer to make them aware that shrubs and bushes must be maintained with minimum clearance to the condensing unit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937" y="2080808"/>
            <a:ext cx="2298700" cy="174870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5813"/>
          <a:stretch/>
        </p:blipFill>
        <p:spPr>
          <a:xfrm>
            <a:off x="5740400" y="4190999"/>
            <a:ext cx="2281237" cy="2022679"/>
          </a:xfrm>
          <a:prstGeom prst="rect">
            <a:avLst/>
          </a:prstGeom>
        </p:spPr>
      </p:pic>
    </p:spTree>
    <p:custDataLst>
      <p:tags r:id="rId1"/>
    </p:custDataLst>
    <p:extLst>
      <p:ext uri="{BB962C8B-B14F-4D97-AF65-F5344CB8AC3E}">
        <p14:creationId xmlns:p14="http://schemas.microsoft.com/office/powerpoint/2010/main" val="183289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Good airflow &amp; equipment location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34320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Good airflow foundation begins with location of equipment</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Well-designed duct system depends partly on placement of indoor unit</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Outside – clear air stream through the condenser is a must for efficient heat transfer</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333" r="15866"/>
          <a:stretch/>
        </p:blipFill>
        <p:spPr>
          <a:xfrm>
            <a:off x="5600239" y="1521229"/>
            <a:ext cx="1555503" cy="24004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842" y="3966026"/>
            <a:ext cx="2362200" cy="2362200"/>
          </a:xfrm>
          <a:prstGeom prst="rect">
            <a:avLst/>
          </a:prstGeom>
        </p:spPr>
      </p:pic>
    </p:spTree>
    <p:custDataLst>
      <p:tags r:id="rId1"/>
    </p:custDataLst>
    <p:extLst>
      <p:ext uri="{BB962C8B-B14F-4D97-AF65-F5344CB8AC3E}">
        <p14:creationId xmlns:p14="http://schemas.microsoft.com/office/powerpoint/2010/main" val="174844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What’s the problem?</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310546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Equipment appears to be sized correctly to match the load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All components appear to be operating</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The charge appears to be ok</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BUT – customer complains: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Poor temperature control</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Poor humidity control</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High utility bills</a:t>
            </a:r>
          </a:p>
        </p:txBody>
      </p:sp>
      <p:sp>
        <p:nvSpPr>
          <p:cNvPr id="4" name="TextBox 3"/>
          <p:cNvSpPr txBox="1"/>
          <p:nvPr/>
        </p:nvSpPr>
        <p:spPr>
          <a:xfrm>
            <a:off x="622300" y="5186274"/>
            <a:ext cx="5011693" cy="369332"/>
          </a:xfrm>
          <a:prstGeom prst="rect">
            <a:avLst/>
          </a:prstGeom>
          <a:noFill/>
        </p:spPr>
        <p:txBody>
          <a:bodyPr wrap="none" rtlCol="0">
            <a:spAutoFit/>
          </a:bodyPr>
          <a:lstStyle/>
          <a:p>
            <a:r>
              <a:rPr lang="en-US" dirty="0" smtClean="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 few quick checks lead to a major problem:</a:t>
            </a:r>
          </a:p>
        </p:txBody>
      </p:sp>
      <p:sp>
        <p:nvSpPr>
          <p:cNvPr id="11" name="TextBox 10"/>
          <p:cNvSpPr txBox="1"/>
          <p:nvPr/>
        </p:nvSpPr>
        <p:spPr>
          <a:xfrm>
            <a:off x="5342292" y="5578874"/>
            <a:ext cx="2562433" cy="461665"/>
          </a:xfrm>
          <a:prstGeom prst="rect">
            <a:avLst/>
          </a:prstGeom>
          <a:noFill/>
        </p:spPr>
        <p:txBody>
          <a:bodyPr wrap="none" rtlCol="0">
            <a:spAutoFit/>
          </a:bodyPr>
          <a:lstStyle/>
          <a:p>
            <a:r>
              <a:rPr lang="en-US" sz="2400" i="1" dirty="0" smtClean="0">
                <a:solidFill>
                  <a:srgbClr val="00B0F0"/>
                </a:solidFill>
                <a:latin typeface="Open Sans" panose="020B0606030504020204" pitchFamily="34" charset="0"/>
                <a:ea typeface="Open Sans" panose="020B0606030504020204" pitchFamily="34" charset="0"/>
                <a:cs typeface="Open Sans" panose="020B0606030504020204" pitchFamily="34" charset="0"/>
              </a:rPr>
              <a:t>Airflow is too low!</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9485" r="13786"/>
          <a:stretch/>
        </p:blipFill>
        <p:spPr>
          <a:xfrm>
            <a:off x="5419725" y="2145519"/>
            <a:ext cx="2773551" cy="2078253"/>
          </a:xfrm>
          <a:prstGeom prst="rect">
            <a:avLst/>
          </a:prstGeom>
        </p:spPr>
      </p:pic>
    </p:spTree>
    <p:custDataLst>
      <p:tags r:id="rId1"/>
    </p:custDataLst>
    <p:extLst>
      <p:ext uri="{BB962C8B-B14F-4D97-AF65-F5344CB8AC3E}">
        <p14:creationId xmlns:p14="http://schemas.microsoft.com/office/powerpoint/2010/main" val="51757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What’s the problem? – cont.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595309"/>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Evaporator is </a:t>
            </a: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receiving too much refrigerant for the airflow</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Liquid might be flooding back</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Coil is cold – but not enough air is delivered</a:t>
            </a:r>
          </a:p>
        </p:txBody>
      </p:sp>
      <p:sp>
        <p:nvSpPr>
          <p:cNvPr id="12" name="TextBox 11"/>
          <p:cNvSpPr txBox="1"/>
          <p:nvPr/>
        </p:nvSpPr>
        <p:spPr>
          <a:xfrm>
            <a:off x="660862" y="3736933"/>
            <a:ext cx="4101638" cy="646331"/>
          </a:xfrm>
          <a:prstGeom prst="rect">
            <a:avLst/>
          </a:prstGeom>
          <a:noFill/>
        </p:spPr>
        <p:txBody>
          <a:bodyPr wrap="square" rtlCol="0">
            <a:spAutoFit/>
          </a:bodyPr>
          <a:lstStyle/>
          <a:p>
            <a:r>
              <a:rPr lang="en-US" dirty="0" smtClean="0">
                <a:solidFill>
                  <a:srgbClr val="00B0F0"/>
                </a:solidFill>
                <a:latin typeface="Open Sans" panose="020B0606030504020204" pitchFamily="34" charset="0"/>
                <a:ea typeface="Open Sans" panose="020B0606030504020204" pitchFamily="34" charset="0"/>
                <a:cs typeface="Open Sans" panose="020B0606030504020204" pitchFamily="34" charset="0"/>
              </a:rPr>
              <a:t>In this installation, the ducts are too small for the equipment capacity.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25" y="2080808"/>
            <a:ext cx="2738120" cy="2905760"/>
          </a:xfrm>
          <a:prstGeom prst="rect">
            <a:avLst/>
          </a:prstGeom>
        </p:spPr>
      </p:pic>
    </p:spTree>
    <p:custDataLst>
      <p:tags r:id="rId1"/>
    </p:custDataLst>
    <p:extLst>
      <p:ext uri="{BB962C8B-B14F-4D97-AF65-F5344CB8AC3E}">
        <p14:creationId xmlns:p14="http://schemas.microsoft.com/office/powerpoint/2010/main" val="405945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Problems from poor airflow and duct design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72792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Efficiency loss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Total CFM is too low</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Installed cooling capacity drops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Latent cooling control is lost</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Uncomfortable humidity levels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Compressor is less reliable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6667"/>
          <a:stretch/>
        </p:blipFill>
        <p:spPr>
          <a:xfrm>
            <a:off x="5221432" y="2222499"/>
            <a:ext cx="2992076" cy="2393661"/>
          </a:xfrm>
          <a:prstGeom prst="rect">
            <a:avLst/>
          </a:prstGeom>
        </p:spPr>
      </p:pic>
    </p:spTree>
    <p:custDataLst>
      <p:tags r:id="rId1"/>
    </p:custDataLst>
    <p:extLst>
      <p:ext uri="{BB962C8B-B14F-4D97-AF65-F5344CB8AC3E}">
        <p14:creationId xmlns:p14="http://schemas.microsoft.com/office/powerpoint/2010/main" val="316674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Problems from poor airflow and duct design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478627"/>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Total CFM is too high</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Less dehumidification</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Uncomfortable humidity levels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Air leakage and capacity loss</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Lower blower efficiency</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Higher operating costs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411" y="2352230"/>
            <a:ext cx="3114589" cy="2047504"/>
          </a:xfrm>
          <a:prstGeom prst="rect">
            <a:avLst/>
          </a:prstGeom>
        </p:spPr>
      </p:pic>
    </p:spTree>
    <p:custDataLst>
      <p:tags r:id="rId1"/>
    </p:custDataLst>
    <p:extLst>
      <p:ext uri="{BB962C8B-B14F-4D97-AF65-F5344CB8AC3E}">
        <p14:creationId xmlns:p14="http://schemas.microsoft.com/office/powerpoint/2010/main" val="234702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Keys to proper airflow design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3" y="2080808"/>
            <a:ext cx="3695238" cy="1346010"/>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sizing</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Connection, sealing, &amp; insulation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balancing</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955" b="23031"/>
          <a:stretch/>
        </p:blipFill>
        <p:spPr>
          <a:xfrm>
            <a:off x="4445000" y="2169708"/>
            <a:ext cx="3803650" cy="2385499"/>
          </a:xfrm>
          <a:prstGeom prst="rect">
            <a:avLst/>
          </a:prstGeom>
        </p:spPr>
      </p:pic>
    </p:spTree>
    <p:custDataLst>
      <p:tags r:id="rId1"/>
    </p:custDataLst>
    <p:extLst>
      <p:ext uri="{BB962C8B-B14F-4D97-AF65-F5344CB8AC3E}">
        <p14:creationId xmlns:p14="http://schemas.microsoft.com/office/powerpoint/2010/main" val="393723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Duct sizing</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4095480"/>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Manual J tells you the total CFM required to match the total sensible load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Typically, total CFM is between 350 and 450 per ton of cooling</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Total CFM is divided in proportion to cooling load of each room</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Precise calculations = supply blower and duct design that operate with optimum efficiency</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Each duct run laid out to deliver required CFM at proper velocity with minimum thermal losses and leakage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750" y="4757892"/>
            <a:ext cx="2077951" cy="14183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909" y="1768380"/>
            <a:ext cx="3365040" cy="2732645"/>
          </a:xfrm>
          <a:prstGeom prst="rect">
            <a:avLst/>
          </a:prstGeom>
        </p:spPr>
      </p:pic>
    </p:spTree>
    <p:custDataLst>
      <p:tags r:id="rId1"/>
    </p:custDataLst>
    <p:extLst>
      <p:ext uri="{BB962C8B-B14F-4D97-AF65-F5344CB8AC3E}">
        <p14:creationId xmlns:p14="http://schemas.microsoft.com/office/powerpoint/2010/main" val="312127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Understanding </a:t>
            </a:r>
            <a:r>
              <a:rPr lang="en-US" dirty="0" smtClean="0"/>
              <a:t>Sizing and Balancing</a:t>
            </a:r>
            <a:endParaRPr lang="en-US" dirty="0"/>
          </a:p>
        </p:txBody>
      </p:sp>
      <p:sp>
        <p:nvSpPr>
          <p:cNvPr id="3" name="Subtitle 2"/>
          <p:cNvSpPr>
            <a:spLocks noGrp="1"/>
          </p:cNvSpPr>
          <p:nvPr>
            <p:ph type="subTitle" idx="1"/>
          </p:nvPr>
        </p:nvSpPr>
        <p:spPr/>
        <p:txBody>
          <a:bodyPr/>
          <a:lstStyle/>
          <a:p>
            <a:r>
              <a:rPr lang="en-US" dirty="0"/>
              <a:t>Objectives</a:t>
            </a:r>
          </a:p>
        </p:txBody>
      </p:sp>
      <p:sp>
        <p:nvSpPr>
          <p:cNvPr id="5" name="Text Placeholder 4"/>
          <p:cNvSpPr>
            <a:spLocks noGrp="1"/>
          </p:cNvSpPr>
          <p:nvPr>
            <p:ph type="body" sz="quarter" idx="14"/>
          </p:nvPr>
        </p:nvSpPr>
        <p:spPr>
          <a:xfrm>
            <a:off x="174625" y="614363"/>
            <a:ext cx="2390445" cy="248940"/>
          </a:xfrm>
        </p:spPr>
        <p:txBody>
          <a:bodyPr/>
          <a:lstStyle/>
          <a:p>
            <a:r>
              <a:rPr lang="en-US" dirty="0" smtClean="0"/>
              <a:t>Understanding </a:t>
            </a:r>
            <a:r>
              <a:rPr lang="en-US" dirty="0" smtClean="0"/>
              <a:t>Sizing &amp; Balancing</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9" name="Rectangle 8"/>
          <p:cNvSpPr/>
          <p:nvPr/>
        </p:nvSpPr>
        <p:spPr>
          <a:xfrm>
            <a:off x="4538749" y="2656316"/>
            <a:ext cx="3724304" cy="297004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The benefits of proper sizing and balancing of HVAC equipment and ductwork</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The importance of proper placement of equipment</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The importance of proper sizing and installation of refrigerant line sets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Other factors influencing efficiency of the HVAC system</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p:cNvSpPr/>
          <p:nvPr/>
        </p:nvSpPr>
        <p:spPr>
          <a:xfrm>
            <a:off x="4321112" y="2115282"/>
            <a:ext cx="3941941" cy="590931"/>
          </a:xfrm>
          <a:prstGeom prst="rect">
            <a:avLst/>
          </a:prstGeom>
        </p:spPr>
        <p:txBody>
          <a:bodyPr wrap="square">
            <a:spAutoFit/>
          </a:bodyPr>
          <a:lstStyle/>
          <a:p>
            <a:pPr lvl="0" defTabSz="914400">
              <a:lnSpc>
                <a:spcPct val="90000"/>
              </a:lnSpc>
              <a:spcBef>
                <a:spcPts val="1000"/>
              </a:spcBef>
            </a:pPr>
            <a:r>
              <a:rPr lang="en-US" b="1" dirty="0">
                <a:solidFill>
                  <a:srgbClr val="003C81"/>
                </a:solidFill>
                <a:latin typeface="Open Sans" panose="020B0606030504020204" pitchFamily="34" charset="0"/>
                <a:ea typeface="Open Sans" panose="020B0606030504020204" pitchFamily="34" charset="0"/>
                <a:cs typeface="Open Sans" panose="020B0606030504020204" pitchFamily="34" charset="0"/>
              </a:rPr>
              <a:t>In this course, you will learn </a:t>
            </a:r>
            <a:r>
              <a:rPr lang="en-US" b="1" dirty="0" smtClean="0">
                <a:solidFill>
                  <a:srgbClr val="003C81"/>
                </a:solidFill>
                <a:latin typeface="Open Sans" panose="020B0606030504020204" pitchFamily="34" charset="0"/>
                <a:ea typeface="Open Sans" panose="020B0606030504020204" pitchFamily="34" charset="0"/>
                <a:cs typeface="Open Sans" panose="020B0606030504020204" pitchFamily="34" charset="0"/>
              </a:rPr>
              <a:t>about:</a:t>
            </a:r>
            <a:endParaRPr lang="en-US" b="1"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21" y="2270739"/>
            <a:ext cx="2635177" cy="148228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9362" b="12799"/>
          <a:stretch/>
        </p:blipFill>
        <p:spPr>
          <a:xfrm>
            <a:off x="760020" y="4298868"/>
            <a:ext cx="2635177" cy="1353787"/>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Connection, sealing, &amp; insulation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3098284"/>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Construct ducts to minimize thermal loss and leakage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Follow manufacturer recommendations and Manual D for guidelines on installation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Connect and seal ductwork </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Insulate wherever possible </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If ductwork must be run outside the structure, make sure it’s insulated &amp; weatherproofed</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915" t="2226" b="20258"/>
          <a:stretch/>
        </p:blipFill>
        <p:spPr>
          <a:xfrm>
            <a:off x="5749925" y="1887566"/>
            <a:ext cx="2505075" cy="196255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812" y="3532364"/>
            <a:ext cx="2152650" cy="16467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5726" y="4505244"/>
            <a:ext cx="2286000" cy="1714500"/>
          </a:xfrm>
          <a:prstGeom prst="rect">
            <a:avLst/>
          </a:prstGeom>
        </p:spPr>
      </p:pic>
    </p:spTree>
    <p:custDataLst>
      <p:tags r:id="rId1"/>
    </p:custDataLst>
    <p:extLst>
      <p:ext uri="{BB962C8B-B14F-4D97-AF65-F5344CB8AC3E}">
        <p14:creationId xmlns:p14="http://schemas.microsoft.com/office/powerpoint/2010/main" val="322153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Duct System &amp; Airflow</a:t>
            </a:r>
            <a:endParaRPr lang="en-US" dirty="0"/>
          </a:p>
        </p:txBody>
      </p:sp>
      <p:sp>
        <p:nvSpPr>
          <p:cNvPr id="3" name="Subtitle 2"/>
          <p:cNvSpPr>
            <a:spLocks noGrp="1"/>
          </p:cNvSpPr>
          <p:nvPr>
            <p:ph type="subTitle" idx="1"/>
          </p:nvPr>
        </p:nvSpPr>
        <p:spPr/>
        <p:txBody>
          <a:bodyPr/>
          <a:lstStyle/>
          <a:p>
            <a:r>
              <a:rPr lang="en-US" dirty="0" smtClean="0"/>
              <a:t>Duct balancing</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467068"/>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Adjust and balance for the CFM required in all spaces that must be cooled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If possible, include balancing dampers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249" y="2080808"/>
            <a:ext cx="2349352" cy="205957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8400" y="4521200"/>
            <a:ext cx="2885094" cy="1520444"/>
          </a:xfrm>
          <a:prstGeom prst="rect">
            <a:avLst/>
          </a:prstGeom>
        </p:spPr>
      </p:pic>
    </p:spTree>
    <p:custDataLst>
      <p:tags r:id="rId1"/>
    </p:custDataLst>
    <p:extLst>
      <p:ext uri="{BB962C8B-B14F-4D97-AF65-F5344CB8AC3E}">
        <p14:creationId xmlns:p14="http://schemas.microsoft.com/office/powerpoint/2010/main" val="400045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Refrigerant Charge</a:t>
            </a:r>
            <a:endParaRPr lang="en-US" dirty="0"/>
          </a:p>
        </p:txBody>
      </p:sp>
      <p:sp>
        <p:nvSpPr>
          <p:cNvPr id="3" name="Subtitle 2"/>
          <p:cNvSpPr>
            <a:spLocks noGrp="1"/>
          </p:cNvSpPr>
          <p:nvPr>
            <p:ph type="subTitle" idx="1"/>
          </p:nvPr>
        </p:nvSpPr>
        <p:spPr/>
        <p:txBody>
          <a:bodyPr/>
          <a:lstStyle/>
          <a:p>
            <a:r>
              <a:rPr lang="en-US" dirty="0" smtClean="0"/>
              <a:t>Charge affects efficiency</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4376583"/>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Check refrigerant charge using correct method</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Superheat method for cap tube systems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Sub-cooling method for TXV systems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System with low charge:</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Loses capacity &amp; efficiency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Suction gas flow drops</a:t>
            </a:r>
          </a:p>
          <a:p>
            <a:pPr marL="28575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System overcharged:</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Loses capacity &amp; efficiency</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Possibility of evaporator flooding increases</a:t>
            </a:r>
          </a:p>
          <a:p>
            <a:pPr marL="742950" lvl="1"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Liquid flood-back more likely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249" y="2253892"/>
            <a:ext cx="2933700" cy="2191107"/>
          </a:xfrm>
          <a:prstGeom prst="rect">
            <a:avLst/>
          </a:prstGeom>
        </p:spPr>
      </p:pic>
    </p:spTree>
    <p:custDataLst>
      <p:tags r:id="rId1"/>
    </p:custDataLst>
    <p:extLst>
      <p:ext uri="{BB962C8B-B14F-4D97-AF65-F5344CB8AC3E}">
        <p14:creationId xmlns:p14="http://schemas.microsoft.com/office/powerpoint/2010/main" val="287314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Refrigerant Line Sizing &amp; Installation</a:t>
            </a:r>
            <a:endParaRPr lang="en-US" dirty="0"/>
          </a:p>
        </p:txBody>
      </p:sp>
      <p:sp>
        <p:nvSpPr>
          <p:cNvPr id="3" name="Subtitle 2"/>
          <p:cNvSpPr>
            <a:spLocks noGrp="1"/>
          </p:cNvSpPr>
          <p:nvPr>
            <p:ph type="subTitle" idx="1"/>
          </p:nvPr>
        </p:nvSpPr>
        <p:spPr/>
        <p:txBody>
          <a:bodyPr/>
          <a:lstStyle/>
          <a:p>
            <a:r>
              <a:rPr lang="en-US" dirty="0" smtClean="0"/>
              <a:t>Sizing guidelines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900007"/>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Typically most manufacturers design equipment for max line length of 50 </a:t>
            </a:r>
            <a:r>
              <a:rPr lang="en-US" sz="1600" dirty="0" err="1"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ft</a:t>
            </a:r>
            <a:endPar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Suction line – sized to keep pressure drop low but efficiency up</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Liquid line – undersized line causes possible liquid flashing with loss of capacity and efficiency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327" y="1768380"/>
            <a:ext cx="2085974" cy="16131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003" y="3567832"/>
            <a:ext cx="3509593" cy="2559582"/>
          </a:xfrm>
          <a:prstGeom prst="rect">
            <a:avLst/>
          </a:prstGeom>
        </p:spPr>
      </p:pic>
      <p:sp>
        <p:nvSpPr>
          <p:cNvPr id="11" name="TextBox 10"/>
          <p:cNvSpPr txBox="1"/>
          <p:nvPr/>
        </p:nvSpPr>
        <p:spPr>
          <a:xfrm>
            <a:off x="1298595" y="4453950"/>
            <a:ext cx="2841605" cy="1200329"/>
          </a:xfrm>
          <a:prstGeom prst="rect">
            <a:avLst/>
          </a:prstGeom>
          <a:noFill/>
        </p:spPr>
        <p:txBody>
          <a:bodyPr wrap="square" rtlCol="0">
            <a:spAutoFit/>
          </a:bodyPr>
          <a:lstStyle/>
          <a:p>
            <a:pPr algn="r"/>
            <a:r>
              <a:rPr lang="en-US" sz="2400" i="1"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Don’t exceed manufacturer’s max line length</a:t>
            </a:r>
          </a:p>
        </p:txBody>
      </p:sp>
      <p:sp>
        <p:nvSpPr>
          <p:cNvPr id="10" name="Right Arrow 9"/>
          <p:cNvSpPr/>
          <p:nvPr/>
        </p:nvSpPr>
        <p:spPr>
          <a:xfrm rot="20569219">
            <a:off x="4210471" y="4646398"/>
            <a:ext cx="971845" cy="562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754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Refrigerant Line Sizing &amp; Installation</a:t>
            </a:r>
            <a:endParaRPr lang="en-US" dirty="0"/>
          </a:p>
        </p:txBody>
      </p:sp>
      <p:sp>
        <p:nvSpPr>
          <p:cNvPr id="3" name="Subtitle 2"/>
          <p:cNvSpPr>
            <a:spLocks noGrp="1"/>
          </p:cNvSpPr>
          <p:nvPr>
            <p:ph type="subTitle" idx="1"/>
          </p:nvPr>
        </p:nvSpPr>
        <p:spPr/>
        <p:txBody>
          <a:bodyPr/>
          <a:lstStyle/>
          <a:p>
            <a:r>
              <a:rPr lang="en-US" dirty="0" smtClean="0"/>
              <a:t>Installation guidelines</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59968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Use long radius elbows</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When using swaged fittings, try to put swaged fitting or tube downstream</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Insulate suction line with at least 3/8</a:t>
            </a:r>
            <a:r>
              <a:rPr lang="en-US" sz="1600" baseline="300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a:t>
            </a: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 inch insulation (1/2 inch preferred)</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Don’t insulate liquid line unless routed through unconditioned space</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Make sure the system has been properly evacuated</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111" r="10000" b="2222"/>
          <a:stretch/>
        </p:blipFill>
        <p:spPr>
          <a:xfrm>
            <a:off x="5875021" y="1937248"/>
            <a:ext cx="1105361" cy="137002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383" y="3647351"/>
            <a:ext cx="2616200" cy="935572"/>
          </a:xfrm>
          <a:prstGeom prst="rect">
            <a:avLst/>
          </a:prstGeom>
        </p:spPr>
      </p:pic>
      <p:sp>
        <p:nvSpPr>
          <p:cNvPr id="15" name="TextBox 14"/>
          <p:cNvSpPr txBox="1"/>
          <p:nvPr/>
        </p:nvSpPr>
        <p:spPr>
          <a:xfrm>
            <a:off x="6646614" y="2162204"/>
            <a:ext cx="1237824" cy="523220"/>
          </a:xfrm>
          <a:prstGeom prst="rect">
            <a:avLst/>
          </a:prstGeom>
          <a:noFill/>
        </p:spPr>
        <p:txBody>
          <a:bodyPr wrap="square" rtlCol="0">
            <a:spAutoFit/>
          </a:bodyPr>
          <a:lstStyle/>
          <a:p>
            <a:pPr algn="ctr"/>
            <a:r>
              <a:rPr lang="en-US" sz="1400" dirty="0" smtClean="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Long radius elbow fitting</a:t>
            </a:r>
            <a:endPar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6082838" y="4597891"/>
            <a:ext cx="2083261" cy="307777"/>
          </a:xfrm>
          <a:prstGeom prst="rect">
            <a:avLst/>
          </a:prstGeom>
          <a:noFill/>
        </p:spPr>
        <p:txBody>
          <a:bodyPr wrap="square" rtlCol="0">
            <a:spAutoFit/>
          </a:bodyPr>
          <a:lstStyle/>
          <a:p>
            <a:pPr algn="ctr"/>
            <a:r>
              <a:rPr lang="en-US" sz="1400" dirty="0" smtClean="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Swaged fitting</a:t>
            </a:r>
            <a:endPar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35506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Thermostat Location</a:t>
            </a:r>
            <a:endParaRPr lang="en-US" dirty="0"/>
          </a:p>
        </p:txBody>
      </p:sp>
      <p:sp>
        <p:nvSpPr>
          <p:cNvPr id="3" name="Subtitle 2"/>
          <p:cNvSpPr>
            <a:spLocks noGrp="1"/>
          </p:cNvSpPr>
          <p:nvPr>
            <p:ph type="subTitle" idx="1"/>
          </p:nvPr>
        </p:nvSpPr>
        <p:spPr/>
        <p:txBody>
          <a:bodyPr/>
          <a:lstStyle/>
          <a:p>
            <a:r>
              <a:rPr lang="en-US" dirty="0" smtClean="0"/>
              <a:t>Proper placement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585049"/>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Mount close to a return</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Keep it away from a supply diffuser</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Use an interior wall</a:t>
            </a:r>
          </a:p>
          <a:p>
            <a:pPr marL="285750" lvl="0" indent="-285750" defTabSz="914400">
              <a:lnSpc>
                <a:spcPct val="90000"/>
              </a:lnSpc>
              <a:spcBef>
                <a:spcPts val="1000"/>
              </a:spcBef>
              <a:buFont typeface="Wingdings" panose="05000000000000000000" pitchFamily="2" charset="2"/>
              <a:buChar char="§"/>
            </a:pPr>
            <a:r>
              <a:rPr lang="en-US" sz="1600"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Avoid close proximity to windows or exterior doors</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2266" b="21467"/>
          <a:stretch/>
        </p:blipFill>
        <p:spPr>
          <a:xfrm>
            <a:off x="5022850" y="2080808"/>
            <a:ext cx="3228975" cy="1816837"/>
          </a:xfrm>
          <a:prstGeom prst="rect">
            <a:avLst/>
          </a:prstGeom>
        </p:spPr>
      </p:pic>
    </p:spTree>
    <p:custDataLst>
      <p:tags r:id="rId1"/>
    </p:custDataLst>
    <p:extLst>
      <p:ext uri="{BB962C8B-B14F-4D97-AF65-F5344CB8AC3E}">
        <p14:creationId xmlns:p14="http://schemas.microsoft.com/office/powerpoint/2010/main" val="10618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Importance of Proper Sizing &amp; Balancing</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6146338" cy="2984407"/>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Efficiency of HVAC system depends on:</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Selection &amp; sizing of equipment</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Location of equipment </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Duct system &amp; airflow</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Refrigerant charge</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Refrigerant line sizing and installation</a:t>
            </a:r>
          </a:p>
          <a:p>
            <a:pPr marL="742950" lvl="1"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Thermostat style, location, and adjustment</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lvl="0" defTabSz="914400">
              <a:lnSpc>
                <a:spcPct val="90000"/>
              </a:lnSpc>
              <a:spcBef>
                <a:spcPts val="1000"/>
              </a:spcBef>
            </a:pP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Size to match cooling load</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3" y="2080808"/>
            <a:ext cx="3441238" cy="196566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For greatest efficiency, equipment must be sized to match cooling load on conditioned space</a:t>
            </a:r>
          </a:p>
          <a:p>
            <a:pPr marL="285750" lvl="0" indent="-285750" defTabSz="914400">
              <a:lnSpc>
                <a:spcPct val="90000"/>
              </a:lnSpc>
              <a:spcBef>
                <a:spcPts val="1000"/>
              </a:spcBef>
              <a:buFont typeface="Wingdings" panose="05000000000000000000" pitchFamily="2" charset="2"/>
              <a:buChar char="§"/>
            </a:pPr>
            <a:r>
              <a:rPr lang="en-US" b="1" i="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Too often, sizing is done without adequate thought to accuracy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576" y="2019992"/>
            <a:ext cx="3504527" cy="1611952"/>
          </a:xfrm>
          <a:prstGeom prst="rect">
            <a:avLst/>
          </a:prstGeom>
        </p:spPr>
      </p:pic>
      <p:sp>
        <p:nvSpPr>
          <p:cNvPr id="8" name="TextBox 7"/>
          <p:cNvSpPr txBox="1"/>
          <p:nvPr/>
        </p:nvSpPr>
        <p:spPr>
          <a:xfrm>
            <a:off x="5016465" y="3030141"/>
            <a:ext cx="1237824" cy="523220"/>
          </a:xfrm>
          <a:prstGeom prst="rect">
            <a:avLst/>
          </a:prstGeom>
          <a:noFill/>
        </p:spPr>
        <p:txBody>
          <a:bodyPr wrap="square" rtlCol="0">
            <a:spAutoFit/>
          </a:bodyPr>
          <a:lstStyle/>
          <a:p>
            <a:pPr algn="ctr"/>
            <a:r>
              <a:rPr lang="en-US" sz="1400" dirty="0" smtClean="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Equipment Capacity</a:t>
            </a:r>
            <a:endPar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7480265" y="3030141"/>
            <a:ext cx="1237824" cy="523220"/>
          </a:xfrm>
          <a:prstGeom prst="rect">
            <a:avLst/>
          </a:prstGeom>
          <a:noFill/>
        </p:spPr>
        <p:txBody>
          <a:bodyPr wrap="square" rtlCol="0">
            <a:spAutoFit/>
          </a:bodyPr>
          <a:lstStyle/>
          <a:p>
            <a:pPr algn="ctr"/>
            <a:r>
              <a:rPr lang="en-US" sz="1400" dirty="0" smtClean="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Cooling Load</a:t>
            </a:r>
            <a:endPar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84888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Avoiding errors in sizing</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59968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Avoid rough estimates and “rules of thumb”</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Don’t size based on similar jobs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Don’t size using the size of existing equipment</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Don’t use elevated design temperatures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Measure – </a:t>
            </a:r>
            <a:r>
              <a:rPr lang="en-US" b="1" i="1"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Don’t guess!</a:t>
            </a:r>
          </a:p>
        </p:txBody>
      </p:sp>
      <p:sp>
        <p:nvSpPr>
          <p:cNvPr id="4" name="TextBox 3"/>
          <p:cNvSpPr txBox="1"/>
          <p:nvPr/>
        </p:nvSpPr>
        <p:spPr>
          <a:xfrm>
            <a:off x="660862" y="5041900"/>
            <a:ext cx="3822585" cy="461665"/>
          </a:xfrm>
          <a:prstGeom prst="rect">
            <a:avLst/>
          </a:prstGeom>
          <a:noFill/>
        </p:spPr>
        <p:txBody>
          <a:bodyPr wrap="none" rtlCol="0">
            <a:spAutoFit/>
          </a:bodyPr>
          <a:lstStyle/>
          <a:p>
            <a:r>
              <a:rPr lang="en-US" sz="2400" i="1" dirty="0" smtClean="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Typical result:  OVERSIZING</a:t>
            </a:r>
            <a:endParaRPr lang="en-US" sz="2400" i="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832" y="4560042"/>
            <a:ext cx="2620117" cy="14253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196" y="2216371"/>
            <a:ext cx="3514946" cy="1619029"/>
          </a:xfrm>
          <a:prstGeom prst="rect">
            <a:avLst/>
          </a:prstGeom>
        </p:spPr>
      </p:pic>
      <p:sp>
        <p:nvSpPr>
          <p:cNvPr id="13" name="&quot;No&quot; Symbol 12"/>
          <p:cNvSpPr/>
          <p:nvPr/>
        </p:nvSpPr>
        <p:spPr>
          <a:xfrm>
            <a:off x="6026150" y="2055008"/>
            <a:ext cx="2133600" cy="2133600"/>
          </a:xfrm>
          <a:prstGeom prst="noSmoking">
            <a:avLst>
              <a:gd name="adj" fmla="val 68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custDataLst>
      <p:tags r:id="rId1"/>
    </p:custDataLst>
    <p:extLst>
      <p:ext uri="{BB962C8B-B14F-4D97-AF65-F5344CB8AC3E}">
        <p14:creationId xmlns:p14="http://schemas.microsoft.com/office/powerpoint/2010/main" val="355158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Consequences of oversized equipment</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229328"/>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High equipment costs</a:t>
            </a:r>
            <a:endParaRPr lang="en-US" dirty="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Short cycling</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Ineffective humidity control</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Large swings in temperature</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Uncomfortable customers</a:t>
            </a:r>
          </a:p>
          <a:p>
            <a:pPr marL="28575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Low efficiency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049" y="2080808"/>
            <a:ext cx="3390900" cy="2543175"/>
          </a:xfrm>
          <a:prstGeom prst="rect">
            <a:avLst/>
          </a:prstGeom>
        </p:spPr>
      </p:pic>
    </p:spTree>
    <p:custDataLst>
      <p:tags r:id="rId1"/>
    </p:custDataLst>
    <p:extLst>
      <p:ext uri="{BB962C8B-B14F-4D97-AF65-F5344CB8AC3E}">
        <p14:creationId xmlns:p14="http://schemas.microsoft.com/office/powerpoint/2010/main" val="102906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Benefits of accurate load calculation</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727926"/>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Efficiency increases</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Equipment lasts longer when well maintained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Comfort is improved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Utility costs are lowered</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Air balancing of the system is easier for the technician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Customers are more satisfied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849" y="2101642"/>
            <a:ext cx="3467100" cy="2162356"/>
          </a:xfrm>
          <a:prstGeom prst="rect">
            <a:avLst/>
          </a:prstGeom>
        </p:spPr>
      </p:pic>
    </p:spTree>
    <p:custDataLst>
      <p:tags r:id="rId1"/>
    </p:custDataLst>
    <p:extLst>
      <p:ext uri="{BB962C8B-B14F-4D97-AF65-F5344CB8AC3E}">
        <p14:creationId xmlns:p14="http://schemas.microsoft.com/office/powerpoint/2010/main" val="104649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Manual J</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1217769"/>
          </a:xfrm>
          <a:prstGeom prst="rect">
            <a:avLst/>
          </a:prstGeom>
        </p:spPr>
        <p:txBody>
          <a:bodyPr wrap="square">
            <a:spAutoFit/>
          </a:bodyPr>
          <a:lstStyle/>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Tool of choice for most technicians to do a load calculation</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Electronic versions are available</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886" y="1895504"/>
            <a:ext cx="2801722" cy="3657600"/>
          </a:xfrm>
          <a:prstGeom prst="rect">
            <a:avLst/>
          </a:prstGeom>
          <a:effectLst>
            <a:outerShdw blurRad="444500" dist="419100" dir="2700000" algn="tl" rotWithShape="0">
              <a:prstClr val="black">
                <a:alpha val="40000"/>
              </a:prstClr>
            </a:outerShdw>
          </a:effectLst>
          <a:scene3d>
            <a:camera prst="perspectiveHeroicExtremeLeftFacing"/>
            <a:lightRig rig="threePt" dir="t"/>
          </a:scene3d>
        </p:spPr>
      </p:pic>
    </p:spTree>
    <p:custDataLst>
      <p:tags r:id="rId1"/>
    </p:custDataLst>
    <p:extLst>
      <p:ext uri="{BB962C8B-B14F-4D97-AF65-F5344CB8AC3E}">
        <p14:creationId xmlns:p14="http://schemas.microsoft.com/office/powerpoint/2010/main" val="327763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Sizing HVAC</a:t>
            </a:r>
            <a:endParaRPr lang="en-US" dirty="0"/>
          </a:p>
        </p:txBody>
      </p:sp>
      <p:sp>
        <p:nvSpPr>
          <p:cNvPr id="3" name="Subtitle 2"/>
          <p:cNvSpPr>
            <a:spLocks noGrp="1"/>
          </p:cNvSpPr>
          <p:nvPr>
            <p:ph type="subTitle" idx="1"/>
          </p:nvPr>
        </p:nvSpPr>
        <p:spPr/>
        <p:txBody>
          <a:bodyPr/>
          <a:lstStyle/>
          <a:p>
            <a:r>
              <a:rPr lang="en-US" dirty="0" smtClean="0"/>
              <a:t>Selecting equipment to match the load</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14" name="Text Placeholder 4"/>
          <p:cNvSpPr>
            <a:spLocks noGrp="1"/>
          </p:cNvSpPr>
          <p:nvPr>
            <p:ph type="body" sz="quarter" idx="14"/>
          </p:nvPr>
        </p:nvSpPr>
        <p:spPr>
          <a:xfrm>
            <a:off x="174625" y="614363"/>
            <a:ext cx="2247941" cy="252536"/>
          </a:xfrm>
        </p:spPr>
        <p:txBody>
          <a:bodyPr/>
          <a:lstStyle/>
          <a:p>
            <a:r>
              <a:rPr lang="en-US" dirty="0" smtClean="0"/>
              <a:t>Understanding </a:t>
            </a:r>
            <a:r>
              <a:rPr lang="en-US" dirty="0" smtClean="0"/>
              <a:t>Sizing &amp; Balancing</a:t>
            </a:r>
            <a:endParaRPr lang="en-US" dirty="0"/>
          </a:p>
        </p:txBody>
      </p:sp>
      <p:sp>
        <p:nvSpPr>
          <p:cNvPr id="9" name="Rectangle 8"/>
          <p:cNvSpPr/>
          <p:nvPr/>
        </p:nvSpPr>
        <p:spPr>
          <a:xfrm>
            <a:off x="660862" y="2080808"/>
            <a:ext cx="4006141" cy="2970044"/>
          </a:xfrm>
          <a:prstGeom prst="rect">
            <a:avLst/>
          </a:prstGeom>
        </p:spPr>
        <p:txBody>
          <a:bodyPr wrap="square">
            <a:spAutoFit/>
          </a:bodyPr>
          <a:lstStyle/>
          <a:p>
            <a:pPr lvl="0" defTabSz="914400">
              <a:lnSpc>
                <a:spcPct val="90000"/>
              </a:lnSpc>
              <a:spcBef>
                <a:spcPts val="1000"/>
              </a:spcBef>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Once load is calculated – both latent and sensible…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Select equipment matching total sensible with a maximum safety of about 10%</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Do not oversize above the 10% tolerance</a:t>
            </a:r>
          </a:p>
          <a:p>
            <a:pPr marL="285750" lvl="0" indent="-285750" defTabSz="914400">
              <a:lnSpc>
                <a:spcPct val="90000"/>
              </a:lnSpc>
              <a:spcBef>
                <a:spcPts val="1000"/>
              </a:spcBef>
              <a:buFont typeface="Wingdings" panose="05000000000000000000" pitchFamily="2" charset="2"/>
              <a:buChar char="§"/>
            </a:pPr>
            <a:r>
              <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rPr>
              <a:t>According to EPA, oversizing can lead to efficiency loss of as much as 10%</a:t>
            </a:r>
            <a:endParaRPr lang="en-US" dirty="0" smtClean="0">
              <a:solidFill>
                <a:srgbClr val="E7E6E6">
                  <a:lumMod val="50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296" y="2355561"/>
            <a:ext cx="3451686" cy="2416180"/>
          </a:xfrm>
          <a:prstGeom prst="rect">
            <a:avLst/>
          </a:prstGeom>
        </p:spPr>
      </p:pic>
    </p:spTree>
    <p:custDataLst>
      <p:tags r:id="rId1"/>
    </p:custDataLst>
    <p:extLst>
      <p:ext uri="{BB962C8B-B14F-4D97-AF65-F5344CB8AC3E}">
        <p14:creationId xmlns:p14="http://schemas.microsoft.com/office/powerpoint/2010/main" val="1307070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TAG_BACKING_FORM_KEY" val="7016016-c:\users\andre\dropbox\andrea\vantedge\johnstone\ilt course creation 2017\technical soft skills\technician soft skills a edits_022817.pptx"/>
  <p:tag name="ARTICULATE_PRESENTER_VERSION"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stone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23FABB-363A-4BBE-9208-5F426284ED12}" vid="{81B3687B-AA7C-4A34-801F-1A98BC953BE0}"/>
    </a:ext>
  </a:extLst>
</a:theme>
</file>

<file path=ppt/theme/theme2.xml><?xml version="1.0" encoding="utf-8"?>
<a:theme xmlns:a="http://schemas.openxmlformats.org/drawingml/2006/main" name="Vision">
  <a:themeElements>
    <a:clrScheme name="Vision">
      <a:dk1>
        <a:sysClr val="windowText" lastClr="000000"/>
      </a:dk1>
      <a:lt1>
        <a:sysClr val="window" lastClr="FFFFFF"/>
      </a:lt1>
      <a:dk2>
        <a:srgbClr val="464D61"/>
      </a:dk2>
      <a:lt2>
        <a:srgbClr val="F2F2F2"/>
      </a:lt2>
      <a:accent1>
        <a:srgbClr val="048BE6"/>
      </a:accent1>
      <a:accent2>
        <a:srgbClr val="323C4F"/>
      </a:accent2>
      <a:accent3>
        <a:srgbClr val="2BB1EE"/>
      </a:accent3>
      <a:accent4>
        <a:srgbClr val="373C4F"/>
      </a:accent4>
      <a:accent5>
        <a:srgbClr val="D7DAE2"/>
      </a:accent5>
      <a:accent6>
        <a:srgbClr val="F2F2F2"/>
      </a:accent6>
      <a:hlink>
        <a:srgbClr val="FFFFFF"/>
      </a:hlink>
      <a:folHlink>
        <a:srgbClr val="00B0F0"/>
      </a:folHlink>
    </a:clrScheme>
    <a:fontScheme name="Vis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marL="0" indent="0">
          <a:spcBef>
            <a:spcPts val="0"/>
          </a:spcBef>
          <a:buNone/>
          <a:defRPr sz="1600" dirty="0">
            <a:solidFill>
              <a:schemeClr val="bg1">
                <a:lumMod val="50000"/>
              </a:schemeClr>
            </a:solidFill>
          </a:defRPr>
        </a:defPPr>
      </a:lstStyle>
    </a:txDef>
  </a:objectDefaults>
  <a:extraClrSchemeLst/>
</a:theme>
</file>

<file path=ppt/theme/theme3.xml><?xml version="1.0" encoding="utf-8"?>
<a:theme xmlns:a="http://schemas.openxmlformats.org/drawingml/2006/main" name="Journey">
  <a:themeElements>
    <a:clrScheme name="Journey">
      <a:dk1>
        <a:srgbClr val="000000"/>
      </a:dk1>
      <a:lt1>
        <a:srgbClr val="FFFFFF"/>
      </a:lt1>
      <a:dk2>
        <a:srgbClr val="8B8B8B"/>
      </a:dk2>
      <a:lt2>
        <a:srgbClr val="FEF6EA"/>
      </a:lt2>
      <a:accent1>
        <a:srgbClr val="F6C263"/>
      </a:accent1>
      <a:accent2>
        <a:srgbClr val="CE3045"/>
      </a:accent2>
      <a:accent3>
        <a:srgbClr val="2C3D59"/>
      </a:accent3>
      <a:accent4>
        <a:srgbClr val="5E8D9F"/>
      </a:accent4>
      <a:accent5>
        <a:srgbClr val="60A79F"/>
      </a:accent5>
      <a:accent6>
        <a:srgbClr val="E48895"/>
      </a:accent6>
      <a:hlink>
        <a:srgbClr val="CE3045"/>
      </a:hlink>
      <a:folHlink>
        <a:srgbClr val="10AE99"/>
      </a:folHlink>
    </a:clrScheme>
    <a:fontScheme name="Journey">
      <a:majorFont>
        <a:latin typeface="Fjalla O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theme>
</file>

<file path=ppt/theme/theme4.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Velocity">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marL="0" indent="0">
          <a:spcBef>
            <a:spcPts val="0"/>
          </a:spcBef>
          <a:buNone/>
          <a:defRPr sz="1600" dirty="0">
            <a:solidFill>
              <a:schemeClr val="tx2"/>
            </a:solidFill>
            <a:cs typeface="Calibri"/>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ontentPassPackage>
  <PackageId>Template-00001-PPT</PackageId>
</ContentPassPackage>
</file>

<file path=customXml/item2.xml><?xml version="1.0" encoding="utf-8"?>
<ContentPassPackage>
  <PackageId>Template-00011-PPT</PackageId>
</ContentPassPackage>
</file>

<file path=customXml/item3.xml><?xml version="1.0" encoding="utf-8"?>
<ContentPassPackage>
  <PackageId>Template-00003-PPT</PackageId>
</ContentPassPackage>
</file>

<file path=customXml/itemProps1.xml><?xml version="1.0" encoding="utf-8"?>
<ds:datastoreItem xmlns:ds="http://schemas.openxmlformats.org/officeDocument/2006/customXml" ds:itemID="{E1B45033-61E8-4FEC-B4A1-CD1D6F0EAEC8}">
  <ds:schemaRefs/>
</ds:datastoreItem>
</file>

<file path=customXml/itemProps2.xml><?xml version="1.0" encoding="utf-8"?>
<ds:datastoreItem xmlns:ds="http://schemas.openxmlformats.org/officeDocument/2006/customXml" ds:itemID="{0634DFF1-9763-4EA5-8310-0D51ED286F68}">
  <ds:schemaRefs/>
</ds:datastoreItem>
</file>

<file path=customXml/itemProps3.xml><?xml version="1.0" encoding="utf-8"?>
<ds:datastoreItem xmlns:ds="http://schemas.openxmlformats.org/officeDocument/2006/customXml" ds:itemID="{72EF9622-E333-4E5E-9409-392507FCF269}">
  <ds:schemaRefs/>
</ds:datastoreItem>
</file>

<file path=docProps/app.xml><?xml version="1.0" encoding="utf-8"?>
<Properties xmlns="http://schemas.openxmlformats.org/officeDocument/2006/extended-properties" xmlns:vt="http://schemas.openxmlformats.org/officeDocument/2006/docPropsVTypes">
  <Template>Johnstone Master</Template>
  <TotalTime>6317</TotalTime>
  <Words>3081</Words>
  <Application>Microsoft Office PowerPoint</Application>
  <PresentationFormat>On-screen Show (4:3)</PresentationFormat>
  <Paragraphs>238</Paragraphs>
  <Slides>25</Slides>
  <Notes>24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25</vt:i4>
      </vt:variant>
    </vt:vector>
  </HeadingPairs>
  <TitlesOfParts>
    <vt:vector size="42" baseType="lpstr">
      <vt:lpstr>Arial</vt:lpstr>
      <vt:lpstr>Calibri</vt:lpstr>
      <vt:lpstr>Calibri Light</vt:lpstr>
      <vt:lpstr>Fjalla One</vt:lpstr>
      <vt:lpstr>Lobster Two</vt:lpstr>
      <vt:lpstr>Open Sans</vt:lpstr>
      <vt:lpstr>Open Sans Light</vt:lpstr>
      <vt:lpstr>Open Sans Semibold</vt:lpstr>
      <vt:lpstr>Titillium Web</vt:lpstr>
      <vt:lpstr>Titillium WebLight</vt:lpstr>
      <vt:lpstr>Titillium WebRegular</vt:lpstr>
      <vt:lpstr>Titillium WebSemiBold</vt:lpstr>
      <vt:lpstr>Wingdings</vt:lpstr>
      <vt:lpstr>Johnstone Master</vt:lpstr>
      <vt:lpstr>Vision</vt:lpstr>
      <vt:lpstr>Journey</vt:lpstr>
      <vt:lpstr>Velocity</vt:lpstr>
      <vt:lpstr>PowerPoint Presentation</vt:lpstr>
      <vt:lpstr>Understanding Sizing and Balancing</vt:lpstr>
      <vt:lpstr>Importance of Proper Sizing &amp; Balancing</vt:lpstr>
      <vt:lpstr>Sizing HVAC</vt:lpstr>
      <vt:lpstr>Sizing HVAC</vt:lpstr>
      <vt:lpstr>Sizing HVAC</vt:lpstr>
      <vt:lpstr>Sizing HVAC</vt:lpstr>
      <vt:lpstr>Sizing HVAC</vt:lpstr>
      <vt:lpstr>Sizing HVAC</vt:lpstr>
      <vt:lpstr>Equipment Location</vt:lpstr>
      <vt:lpstr>Equipment Location</vt:lpstr>
      <vt:lpstr>Equipment Location</vt:lpstr>
      <vt:lpstr>Duct System &amp; Airflow</vt:lpstr>
      <vt:lpstr>Duct System &amp; Airflow</vt:lpstr>
      <vt:lpstr>Duct System &amp; Airflow</vt:lpstr>
      <vt:lpstr>Duct System &amp; Airflow</vt:lpstr>
      <vt:lpstr>Duct System &amp; Airflow</vt:lpstr>
      <vt:lpstr>Duct System &amp; Airflow</vt:lpstr>
      <vt:lpstr>Duct System &amp; Airflow</vt:lpstr>
      <vt:lpstr>Duct System &amp; Airflow</vt:lpstr>
      <vt:lpstr>Duct System &amp; Airflow</vt:lpstr>
      <vt:lpstr>Refrigerant Charge</vt:lpstr>
      <vt:lpstr>Refrigerant Line Sizing &amp; Installation</vt:lpstr>
      <vt:lpstr>Refrigerant Line Sizing &amp; Installation</vt:lpstr>
      <vt:lpstr>Thermostat Location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340</cp:revision>
  <dcterms:created xsi:type="dcterms:W3CDTF">2017-02-22T00:29:48Z</dcterms:created>
  <dcterms:modified xsi:type="dcterms:W3CDTF">2017-04-28T04:35:56Z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6CACAC39-44DC-457F-A16D-65D009769B10</vt:lpwstr>
  </property>
  <property fmtid="{D5CDD505-2E9C-101B-9397-08002B2CF9AE}" pid="6" name="ArticulateProjectFull">
    <vt:lpwstr>C:\Users\andre\Dropbox\Andrea\Vantedge\Johnstone\ILT Course Creation 2017\Technical Soft Skills\Technician Soft Skills a edits_draft 030317.ppta</vt:lpwstr>
  </property>
</Properties>
</file>