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73" r:id="rId1"/>
    <p:sldMasterId id="2147484674" r:id="rId2"/>
    <p:sldMasterId id="2147484675" r:id="rId3"/>
    <p:sldMasterId id="2147484676" r:id="rId4"/>
    <p:sldMasterId id="2147484677" r:id="rId5"/>
    <p:sldMasterId id="2147484678" r:id="rId6"/>
    <p:sldMasterId id="2147484679" r:id="rId7"/>
    <p:sldMasterId id="2147484680" r:id="rId8"/>
    <p:sldMasterId id="2147484681" r:id="rId9"/>
    <p:sldMasterId id="2147484682" r:id="rId10"/>
    <p:sldMasterId id="2147484683" r:id="rId11"/>
    <p:sldMasterId id="2147484684" r:id="rId12"/>
    <p:sldMasterId id="2147484685" r:id="rId13"/>
    <p:sldMasterId id="2147484686" r:id="rId14"/>
    <p:sldMasterId id="2147484687" r:id="rId15"/>
    <p:sldMasterId id="2147484688" r:id="rId16"/>
    <p:sldMasterId id="2147484689" r:id="rId17"/>
    <p:sldMasterId id="2147484690" r:id="rId18"/>
    <p:sldMasterId id="2147484691" r:id="rId19"/>
    <p:sldMasterId id="2147484692" r:id="rId20"/>
    <p:sldMasterId id="2147484693" r:id="rId21"/>
    <p:sldMasterId id="2147484694" r:id="rId22"/>
    <p:sldMasterId id="2147484695" r:id="rId23"/>
    <p:sldMasterId id="2147484696" r:id="rId24"/>
  </p:sldMasterIdLst>
  <p:notesMasterIdLst>
    <p:notesMasterId r:id="rId82"/>
  </p:notesMasterIdLst>
  <p:handoutMasterIdLst>
    <p:handoutMasterId r:id="rId83"/>
  </p:handoutMasterIdLst>
  <p:sldIdLst>
    <p:sldId id="331" r:id="rId25"/>
    <p:sldId id="712" r:id="rId26"/>
    <p:sldId id="713" r:id="rId27"/>
    <p:sldId id="714" r:id="rId28"/>
    <p:sldId id="715" r:id="rId29"/>
    <p:sldId id="405" r:id="rId30"/>
    <p:sldId id="892" r:id="rId31"/>
    <p:sldId id="893" r:id="rId32"/>
    <p:sldId id="945" r:id="rId33"/>
    <p:sldId id="946" r:id="rId34"/>
    <p:sldId id="947" r:id="rId35"/>
    <p:sldId id="948" r:id="rId36"/>
    <p:sldId id="949" r:id="rId37"/>
    <p:sldId id="950" r:id="rId38"/>
    <p:sldId id="951" r:id="rId39"/>
    <p:sldId id="952" r:id="rId40"/>
    <p:sldId id="953" r:id="rId41"/>
    <p:sldId id="954" r:id="rId42"/>
    <p:sldId id="955" r:id="rId43"/>
    <p:sldId id="956" r:id="rId44"/>
    <p:sldId id="957" r:id="rId45"/>
    <p:sldId id="975" r:id="rId46"/>
    <p:sldId id="976" r:id="rId47"/>
    <p:sldId id="977" r:id="rId48"/>
    <p:sldId id="978" r:id="rId49"/>
    <p:sldId id="979" r:id="rId50"/>
    <p:sldId id="980" r:id="rId51"/>
    <p:sldId id="958" r:id="rId52"/>
    <p:sldId id="959" r:id="rId53"/>
    <p:sldId id="981" r:id="rId54"/>
    <p:sldId id="982" r:id="rId55"/>
    <p:sldId id="983" r:id="rId56"/>
    <p:sldId id="984" r:id="rId57"/>
    <p:sldId id="985" r:id="rId58"/>
    <p:sldId id="986" r:id="rId59"/>
    <p:sldId id="987" r:id="rId60"/>
    <p:sldId id="988" r:id="rId61"/>
    <p:sldId id="989" r:id="rId62"/>
    <p:sldId id="990" r:id="rId63"/>
    <p:sldId id="991" r:id="rId64"/>
    <p:sldId id="992" r:id="rId65"/>
    <p:sldId id="960" r:id="rId66"/>
    <p:sldId id="961" r:id="rId67"/>
    <p:sldId id="970" r:id="rId68"/>
    <p:sldId id="962" r:id="rId69"/>
    <p:sldId id="963" r:id="rId70"/>
    <p:sldId id="971" r:id="rId71"/>
    <p:sldId id="964" r:id="rId72"/>
    <p:sldId id="965" r:id="rId73"/>
    <p:sldId id="972" r:id="rId74"/>
    <p:sldId id="966" r:id="rId75"/>
    <p:sldId id="974" r:id="rId76"/>
    <p:sldId id="973" r:id="rId77"/>
    <p:sldId id="968" r:id="rId78"/>
    <p:sldId id="967" r:id="rId79"/>
    <p:sldId id="969" r:id="rId80"/>
    <p:sldId id="944" r:id="rId81"/>
  </p:sldIdLst>
  <p:sldSz cx="9144000" cy="6858000" type="screen4x3"/>
  <p:notesSz cx="6858000" cy="9190038"/>
  <p:defaultTextStyle>
    <a:defPPr>
      <a:defRPr lang="en-US"/>
    </a:defPPr>
    <a:lvl1pPr algn="l" rtl="0" fontAlgn="base">
      <a:spcBef>
        <a:spcPct val="0"/>
      </a:spcBef>
      <a:spcAft>
        <a:spcPct val="0"/>
      </a:spcAft>
      <a:defRPr sz="2000" b="1" kern="1200">
        <a:solidFill>
          <a:srgbClr val="000000"/>
        </a:solidFill>
        <a:latin typeface="Arial" charset="0"/>
        <a:ea typeface="+mn-ea"/>
        <a:cs typeface="+mn-cs"/>
      </a:defRPr>
    </a:lvl1pPr>
    <a:lvl2pPr marL="457200" algn="l" rtl="0" fontAlgn="base">
      <a:spcBef>
        <a:spcPct val="0"/>
      </a:spcBef>
      <a:spcAft>
        <a:spcPct val="0"/>
      </a:spcAft>
      <a:defRPr sz="2000" b="1" kern="1200">
        <a:solidFill>
          <a:srgbClr val="000000"/>
        </a:solidFill>
        <a:latin typeface="Arial" charset="0"/>
        <a:ea typeface="+mn-ea"/>
        <a:cs typeface="+mn-cs"/>
      </a:defRPr>
    </a:lvl2pPr>
    <a:lvl3pPr marL="914400" algn="l" rtl="0" fontAlgn="base">
      <a:spcBef>
        <a:spcPct val="0"/>
      </a:spcBef>
      <a:spcAft>
        <a:spcPct val="0"/>
      </a:spcAft>
      <a:defRPr sz="2000" b="1" kern="1200">
        <a:solidFill>
          <a:srgbClr val="000000"/>
        </a:solidFill>
        <a:latin typeface="Arial" charset="0"/>
        <a:ea typeface="+mn-ea"/>
        <a:cs typeface="+mn-cs"/>
      </a:defRPr>
    </a:lvl3pPr>
    <a:lvl4pPr marL="1371600" algn="l" rtl="0" fontAlgn="base">
      <a:spcBef>
        <a:spcPct val="0"/>
      </a:spcBef>
      <a:spcAft>
        <a:spcPct val="0"/>
      </a:spcAft>
      <a:defRPr sz="2000" b="1" kern="1200">
        <a:solidFill>
          <a:srgbClr val="000000"/>
        </a:solidFill>
        <a:latin typeface="Arial" charset="0"/>
        <a:ea typeface="+mn-ea"/>
        <a:cs typeface="+mn-cs"/>
      </a:defRPr>
    </a:lvl4pPr>
    <a:lvl5pPr marL="1828800" algn="l" rtl="0" fontAlgn="base">
      <a:spcBef>
        <a:spcPct val="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682F"/>
    <a:srgbClr val="CC0000"/>
    <a:srgbClr val="0000CC"/>
    <a:srgbClr val="6600CC"/>
    <a:srgbClr val="6600FF"/>
    <a:srgbClr val="4F92E3"/>
    <a:srgbClr val="1EA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3" autoAdjust="0"/>
    <p:restoredTop sz="78114" autoAdjust="0"/>
  </p:normalViewPr>
  <p:slideViewPr>
    <p:cSldViewPr>
      <p:cViewPr>
        <p:scale>
          <a:sx n="68" d="100"/>
          <a:sy n="68" d="100"/>
        </p:scale>
        <p:origin x="-13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0274"/>
    </p:cViewPr>
  </p:sorterViewPr>
  <p:notesViewPr>
    <p:cSldViewPr>
      <p:cViewPr>
        <p:scale>
          <a:sx n="100" d="100"/>
          <a:sy n="100" d="100"/>
        </p:scale>
        <p:origin x="-72" y="-72"/>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tableStyles" Target="tableStyles.xml"/><Relationship Id="rId61" Type="http://schemas.openxmlformats.org/officeDocument/2006/relationships/slide" Target="slides/slide37.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3846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200">
                <a:solidFill>
                  <a:schemeClr val="tx1"/>
                </a:solidFill>
              </a:defRPr>
            </a:lvl1pPr>
          </a:lstStyle>
          <a:p>
            <a:pPr>
              <a:defRPr/>
            </a:pPr>
            <a:r>
              <a:rPr lang="en-US" altLang="en-US"/>
              <a:t>Intro</a:t>
            </a:r>
          </a:p>
        </p:txBody>
      </p:sp>
      <p:sp>
        <p:nvSpPr>
          <p:cNvPr id="27651" name="Rectangle 3"/>
          <p:cNvSpPr>
            <a:spLocks noGrp="1" noChangeArrowheads="1"/>
          </p:cNvSpPr>
          <p:nvPr>
            <p:ph type="dt" sz="quarter" idx="1"/>
          </p:nvPr>
        </p:nvSpPr>
        <p:spPr bwMode="auto">
          <a:xfrm>
            <a:off x="3919538" y="0"/>
            <a:ext cx="2938462"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sz="1200">
                <a:solidFill>
                  <a:schemeClr val="tx1"/>
                </a:solidFill>
              </a:defRPr>
            </a:lvl1pPr>
          </a:lstStyle>
          <a:p>
            <a:pPr>
              <a:defRPr/>
            </a:pPr>
            <a:fld id="{47D455D5-EF09-4F93-9CF9-64033284A50E}" type="datetime1">
              <a:rPr lang="en-US" altLang="en-US"/>
              <a:pPr>
                <a:defRPr/>
              </a:pPr>
              <a:t>3/17/2015</a:t>
            </a:fld>
            <a:endParaRPr lang="en-US" altLang="en-US"/>
          </a:p>
        </p:txBody>
      </p:sp>
      <p:sp>
        <p:nvSpPr>
          <p:cNvPr id="27652" name="Rectangle 4"/>
          <p:cNvSpPr>
            <a:spLocks noGrp="1" noChangeArrowheads="1"/>
          </p:cNvSpPr>
          <p:nvPr>
            <p:ph type="ftr" sz="quarter" idx="2"/>
          </p:nvPr>
        </p:nvSpPr>
        <p:spPr bwMode="auto">
          <a:xfrm>
            <a:off x="0" y="8713788"/>
            <a:ext cx="29384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defRPr sz="1200">
                <a:solidFill>
                  <a:schemeClr val="tx1"/>
                </a:solidFill>
              </a:defRPr>
            </a:lvl1pPr>
          </a:lstStyle>
          <a:p>
            <a:pPr>
              <a:defRPr/>
            </a:pPr>
            <a:endParaRPr lang="en-US" altLang="en-US"/>
          </a:p>
        </p:txBody>
      </p:sp>
      <p:sp>
        <p:nvSpPr>
          <p:cNvPr id="27653" name="Rectangle 5"/>
          <p:cNvSpPr>
            <a:spLocks noGrp="1" noChangeArrowheads="1"/>
          </p:cNvSpPr>
          <p:nvPr>
            <p:ph type="sldNum" sz="quarter" idx="3"/>
          </p:nvPr>
        </p:nvSpPr>
        <p:spPr bwMode="auto">
          <a:xfrm>
            <a:off x="3919538" y="8713788"/>
            <a:ext cx="2938462"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defRPr sz="1200">
                <a:solidFill>
                  <a:schemeClr val="tx1"/>
                </a:solidFill>
              </a:defRPr>
            </a:lvl1pPr>
          </a:lstStyle>
          <a:p>
            <a:pPr>
              <a:defRPr/>
            </a:pPr>
            <a:fld id="{473379D0-3126-4306-8790-7EA66CC7E8B0}" type="slidenum">
              <a:rPr lang="en-US" altLang="en-US"/>
              <a:pPr>
                <a:defRPr/>
              </a:pPr>
              <a:t>‹#›</a:t>
            </a:fld>
            <a:endParaRPr lang="en-US" altLang="en-US"/>
          </a:p>
        </p:txBody>
      </p:sp>
      <p:sp>
        <p:nvSpPr>
          <p:cNvPr id="45062" name="Text Box 6"/>
          <p:cNvSpPr txBox="1">
            <a:spLocks noChangeArrowheads="1"/>
          </p:cNvSpPr>
          <p:nvPr/>
        </p:nvSpPr>
        <p:spPr bwMode="auto">
          <a:xfrm>
            <a:off x="2217738" y="0"/>
            <a:ext cx="251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Arial" charset="0"/>
              </a:defRPr>
            </a:lvl1pPr>
            <a:lvl2pPr marL="742950" indent="-285750" eaLnBrk="0" hangingPunct="0">
              <a:defRPr sz="2000" b="1">
                <a:solidFill>
                  <a:srgbClr val="000000"/>
                </a:solidFill>
                <a:latin typeface="Arial" charset="0"/>
              </a:defRPr>
            </a:lvl2pPr>
            <a:lvl3pPr marL="1143000" indent="-228600" eaLnBrk="0" hangingPunct="0">
              <a:defRPr sz="2000" b="1">
                <a:solidFill>
                  <a:srgbClr val="000000"/>
                </a:solidFill>
                <a:latin typeface="Arial" charset="0"/>
              </a:defRPr>
            </a:lvl3pPr>
            <a:lvl4pPr marL="1600200" indent="-228600" eaLnBrk="0" hangingPunct="0">
              <a:defRPr sz="2000" b="1">
                <a:solidFill>
                  <a:srgbClr val="000000"/>
                </a:solidFill>
                <a:latin typeface="Arial" charset="0"/>
              </a:defRPr>
            </a:lvl4pPr>
            <a:lvl5pPr marL="2057400" indent="-228600" eaLnBrk="0" hangingPunct="0">
              <a:defRPr sz="2000" b="1">
                <a:solidFill>
                  <a:srgbClr val="000000"/>
                </a:solidFill>
                <a:latin typeface="Arial" charset="0"/>
              </a:defRPr>
            </a:lvl5pPr>
            <a:lvl6pPr marL="2514600" indent="-228600" eaLnBrk="0" fontAlgn="base" hangingPunct="0">
              <a:spcBef>
                <a:spcPct val="0"/>
              </a:spcBef>
              <a:spcAft>
                <a:spcPct val="0"/>
              </a:spcAft>
              <a:defRPr sz="2000" b="1">
                <a:solidFill>
                  <a:srgbClr val="000000"/>
                </a:solidFill>
                <a:latin typeface="Arial" charset="0"/>
              </a:defRPr>
            </a:lvl6pPr>
            <a:lvl7pPr marL="2971800" indent="-228600" eaLnBrk="0" fontAlgn="base" hangingPunct="0">
              <a:spcBef>
                <a:spcPct val="0"/>
              </a:spcBef>
              <a:spcAft>
                <a:spcPct val="0"/>
              </a:spcAft>
              <a:defRPr sz="2000" b="1">
                <a:solidFill>
                  <a:srgbClr val="000000"/>
                </a:solidFill>
                <a:latin typeface="Arial" charset="0"/>
              </a:defRPr>
            </a:lvl7pPr>
            <a:lvl8pPr marL="3429000" indent="-228600" eaLnBrk="0" fontAlgn="base" hangingPunct="0">
              <a:spcBef>
                <a:spcPct val="0"/>
              </a:spcBef>
              <a:spcAft>
                <a:spcPct val="0"/>
              </a:spcAft>
              <a:defRPr sz="2000" b="1">
                <a:solidFill>
                  <a:srgbClr val="000000"/>
                </a:solidFill>
                <a:latin typeface="Arial" charset="0"/>
              </a:defRPr>
            </a:lvl8pPr>
            <a:lvl9pPr marL="3886200" indent="-228600" eaLnBrk="0" fontAlgn="base" hangingPunct="0">
              <a:spcBef>
                <a:spcPct val="0"/>
              </a:spcBef>
              <a:spcAft>
                <a:spcPct val="0"/>
              </a:spcAft>
              <a:defRPr sz="2000" b="1">
                <a:solidFill>
                  <a:srgbClr val="000000"/>
                </a:solidFill>
                <a:latin typeface="Arial" charset="0"/>
              </a:defRPr>
            </a:lvl9pPr>
          </a:lstStyle>
          <a:p>
            <a:pPr algn="ctr">
              <a:spcBef>
                <a:spcPct val="50000"/>
              </a:spcBef>
              <a:defRPr/>
            </a:pPr>
            <a:r>
              <a:rPr lang="en-US" altLang="en-US" sz="1200" smtClean="0">
                <a:solidFill>
                  <a:schemeClr val="tx1"/>
                </a:solidFill>
              </a:rPr>
              <a:t>COSS Day 1</a:t>
            </a:r>
          </a:p>
        </p:txBody>
      </p:sp>
    </p:spTree>
    <p:extLst>
      <p:ext uri="{BB962C8B-B14F-4D97-AF65-F5344CB8AC3E}">
        <p14:creationId xmlns:p14="http://schemas.microsoft.com/office/powerpoint/2010/main" val="778578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200">
                <a:solidFill>
                  <a:schemeClr val="tx1"/>
                </a:solidFill>
              </a:defRPr>
            </a:lvl1pPr>
          </a:lstStyle>
          <a:p>
            <a:pPr>
              <a:defRPr/>
            </a:pPr>
            <a:r>
              <a:rPr lang="en-US" altLang="en-US"/>
              <a:t>Intro</a:t>
            </a:r>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sz="1200">
                <a:solidFill>
                  <a:schemeClr val="tx1"/>
                </a:solidFill>
              </a:defRPr>
            </a:lvl1pPr>
          </a:lstStyle>
          <a:p>
            <a:pPr>
              <a:defRPr/>
            </a:pPr>
            <a:r>
              <a:rPr lang="en-US" altLang="en-US"/>
              <a:t>Wednesday, March 13, 2001</a:t>
            </a:r>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914400" y="4343400"/>
            <a:ext cx="5029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5062" name="Rectangle 6"/>
          <p:cNvSpPr>
            <a:spLocks noGrp="1" noChangeArrowheads="1"/>
          </p:cNvSpPr>
          <p:nvPr>
            <p:ph type="ftr" sz="quarter" idx="4"/>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defRPr sz="1200">
                <a:solidFill>
                  <a:schemeClr val="tx1"/>
                </a:solidFill>
              </a:defRPr>
            </a:lvl1pPr>
          </a:lstStyle>
          <a:p>
            <a:pPr>
              <a:defRPr/>
            </a:pPr>
            <a:endParaRPr lang="en-US" altLang="en-US"/>
          </a:p>
        </p:txBody>
      </p:sp>
      <p:sp>
        <p:nvSpPr>
          <p:cNvPr id="45063" name="Rectangle 7"/>
          <p:cNvSpPr>
            <a:spLocks noGrp="1" noChangeArrowheads="1"/>
          </p:cNvSpPr>
          <p:nvPr>
            <p:ph type="sldNum" sz="quarter" idx="5"/>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defRPr sz="1200">
                <a:solidFill>
                  <a:schemeClr val="tx1"/>
                </a:solidFill>
              </a:defRPr>
            </a:lvl1pPr>
          </a:lstStyle>
          <a:p>
            <a:pPr>
              <a:defRPr/>
            </a:pPr>
            <a:fld id="{ED0C51FC-D433-4FFE-8373-43039DEFC582}" type="slidenum">
              <a:rPr lang="en-US" altLang="en-US"/>
              <a:pPr>
                <a:defRPr/>
              </a:pPr>
              <a:t>‹#›</a:t>
            </a:fld>
            <a:endParaRPr lang="en-US" altLang="en-US"/>
          </a:p>
        </p:txBody>
      </p:sp>
    </p:spTree>
    <p:extLst>
      <p:ext uri="{BB962C8B-B14F-4D97-AF65-F5344CB8AC3E}">
        <p14:creationId xmlns:p14="http://schemas.microsoft.com/office/powerpoint/2010/main" val="403443388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altLang="en-US" smtClean="0"/>
          </a:p>
        </p:txBody>
      </p:sp>
      <p:sp>
        <p:nvSpPr>
          <p:cNvPr id="66564" name="Header Placeholder 3"/>
          <p:cNvSpPr>
            <a:spLocks noGrp="1"/>
          </p:cNvSpPr>
          <p:nvPr>
            <p:ph type="hdr" sz="quarter"/>
          </p:nvPr>
        </p:nvSpPr>
        <p:spPr>
          <a:noFill/>
        </p:spPr>
        <p:txBody>
          <a:bodyPr/>
          <a:lstStyle/>
          <a:p>
            <a:r>
              <a:rPr lang="en-US" altLang="en-US" smtClean="0"/>
              <a:t>Intro</a:t>
            </a:r>
          </a:p>
        </p:txBody>
      </p:sp>
      <p:sp>
        <p:nvSpPr>
          <p:cNvPr id="66565" name="Date Placeholder 4"/>
          <p:cNvSpPr>
            <a:spLocks noGrp="1"/>
          </p:cNvSpPr>
          <p:nvPr>
            <p:ph type="dt" sz="quarter" idx="1"/>
          </p:nvPr>
        </p:nvSpPr>
        <p:spPr>
          <a:noFill/>
        </p:spPr>
        <p:txBody>
          <a:bodyPr/>
          <a:lstStyle/>
          <a:p>
            <a:r>
              <a:rPr lang="en-US" altLang="en-US" smtClean="0"/>
              <a:t>Wednesday, March 13, 2001</a:t>
            </a:r>
          </a:p>
        </p:txBody>
      </p:sp>
      <p:sp>
        <p:nvSpPr>
          <p:cNvPr id="66566" name="Slide Number Placeholder 5"/>
          <p:cNvSpPr>
            <a:spLocks noGrp="1"/>
          </p:cNvSpPr>
          <p:nvPr>
            <p:ph type="sldNum" sz="quarter" idx="5"/>
          </p:nvPr>
        </p:nvSpPr>
        <p:spPr>
          <a:noFill/>
        </p:spPr>
        <p:txBody>
          <a:bodyPr/>
          <a:lstStyle/>
          <a:p>
            <a:fld id="{2DD2FD52-835F-4FF3-A7FD-2A8F59FCBF36}"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US" altLang="en-US" smtClean="0"/>
              <a:t>When the backup process finishes, click on the DOWNLOAD button so that you can save the backup file.  You will be prompted to choose the location where you want to save the file.</a:t>
            </a:r>
          </a:p>
        </p:txBody>
      </p:sp>
      <p:sp>
        <p:nvSpPr>
          <p:cNvPr id="74756" name="Header Placeholder 3"/>
          <p:cNvSpPr>
            <a:spLocks noGrp="1"/>
          </p:cNvSpPr>
          <p:nvPr>
            <p:ph type="hdr" sz="quarter"/>
          </p:nvPr>
        </p:nvSpPr>
        <p:spPr>
          <a:noFill/>
        </p:spPr>
        <p:txBody>
          <a:bodyPr/>
          <a:lstStyle/>
          <a:p>
            <a:r>
              <a:rPr lang="en-US" altLang="en-US" smtClean="0"/>
              <a:t>Intro</a:t>
            </a:r>
          </a:p>
        </p:txBody>
      </p:sp>
      <p:sp>
        <p:nvSpPr>
          <p:cNvPr id="74757" name="Date Placeholder 4"/>
          <p:cNvSpPr>
            <a:spLocks noGrp="1"/>
          </p:cNvSpPr>
          <p:nvPr>
            <p:ph type="dt" sz="quarter" idx="1"/>
          </p:nvPr>
        </p:nvSpPr>
        <p:spPr>
          <a:noFill/>
        </p:spPr>
        <p:txBody>
          <a:bodyPr/>
          <a:lstStyle/>
          <a:p>
            <a:r>
              <a:rPr lang="en-US" altLang="en-US" smtClean="0"/>
              <a:t>Wednesday, March 13, 2001</a:t>
            </a:r>
          </a:p>
        </p:txBody>
      </p:sp>
      <p:sp>
        <p:nvSpPr>
          <p:cNvPr id="74758" name="Slide Number Placeholder 5"/>
          <p:cNvSpPr>
            <a:spLocks noGrp="1"/>
          </p:cNvSpPr>
          <p:nvPr>
            <p:ph type="sldNum" sz="quarter" idx="5"/>
          </p:nvPr>
        </p:nvSpPr>
        <p:spPr>
          <a:noFill/>
        </p:spPr>
        <p:txBody>
          <a:bodyPr/>
          <a:lstStyle/>
          <a:p>
            <a:fld id="{7F287514-52DA-4F50-B390-9945C5D5F3C9}"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en-US" altLang="en-US" smtClean="0"/>
              <a:t>To perform a cleanout, login and go to Site Map.  Select the System Logs option from the menu, then choose SYSTEM LOG.</a:t>
            </a:r>
          </a:p>
        </p:txBody>
      </p:sp>
      <p:sp>
        <p:nvSpPr>
          <p:cNvPr id="75780" name="Header Placeholder 3"/>
          <p:cNvSpPr>
            <a:spLocks noGrp="1"/>
          </p:cNvSpPr>
          <p:nvPr>
            <p:ph type="hdr" sz="quarter"/>
          </p:nvPr>
        </p:nvSpPr>
        <p:spPr>
          <a:noFill/>
        </p:spPr>
        <p:txBody>
          <a:bodyPr/>
          <a:lstStyle/>
          <a:p>
            <a:r>
              <a:rPr lang="en-US" altLang="en-US" smtClean="0"/>
              <a:t>Intro</a:t>
            </a:r>
          </a:p>
        </p:txBody>
      </p:sp>
      <p:sp>
        <p:nvSpPr>
          <p:cNvPr id="75781" name="Date Placeholder 4"/>
          <p:cNvSpPr>
            <a:spLocks noGrp="1"/>
          </p:cNvSpPr>
          <p:nvPr>
            <p:ph type="dt" sz="quarter" idx="1"/>
          </p:nvPr>
        </p:nvSpPr>
        <p:spPr>
          <a:noFill/>
        </p:spPr>
        <p:txBody>
          <a:bodyPr/>
          <a:lstStyle/>
          <a:p>
            <a:r>
              <a:rPr lang="en-US" altLang="en-US" smtClean="0"/>
              <a:t>Wednesday, March 13, 2001</a:t>
            </a:r>
          </a:p>
        </p:txBody>
      </p:sp>
      <p:sp>
        <p:nvSpPr>
          <p:cNvPr id="75782" name="Slide Number Placeholder 5"/>
          <p:cNvSpPr>
            <a:spLocks noGrp="1"/>
          </p:cNvSpPr>
          <p:nvPr>
            <p:ph type="sldNum" sz="quarter" idx="5"/>
          </p:nvPr>
        </p:nvSpPr>
        <p:spPr>
          <a:noFill/>
        </p:spPr>
        <p:txBody>
          <a:bodyPr/>
          <a:lstStyle/>
          <a:p>
            <a:fld id="{1554DD05-C699-49AF-B40F-74C68DF5E804}"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altLang="en-US" smtClean="0"/>
              <a:t>Next, click on the CLEANOUT button.  A box will open asking you to re-enter your credentials.  Enter your username and password, then select CLEANOUT.</a:t>
            </a:r>
          </a:p>
        </p:txBody>
      </p:sp>
      <p:sp>
        <p:nvSpPr>
          <p:cNvPr id="76804" name="Header Placeholder 3"/>
          <p:cNvSpPr>
            <a:spLocks noGrp="1"/>
          </p:cNvSpPr>
          <p:nvPr>
            <p:ph type="hdr" sz="quarter"/>
          </p:nvPr>
        </p:nvSpPr>
        <p:spPr>
          <a:noFill/>
        </p:spPr>
        <p:txBody>
          <a:bodyPr/>
          <a:lstStyle/>
          <a:p>
            <a:r>
              <a:rPr lang="en-US" altLang="en-US" smtClean="0"/>
              <a:t>Intro</a:t>
            </a:r>
          </a:p>
        </p:txBody>
      </p:sp>
      <p:sp>
        <p:nvSpPr>
          <p:cNvPr id="76805" name="Date Placeholder 4"/>
          <p:cNvSpPr>
            <a:spLocks noGrp="1"/>
          </p:cNvSpPr>
          <p:nvPr>
            <p:ph type="dt" sz="quarter" idx="1"/>
          </p:nvPr>
        </p:nvSpPr>
        <p:spPr>
          <a:noFill/>
        </p:spPr>
        <p:txBody>
          <a:bodyPr/>
          <a:lstStyle/>
          <a:p>
            <a:r>
              <a:rPr lang="en-US" altLang="en-US" smtClean="0"/>
              <a:t>Wednesday, March 13, 2001</a:t>
            </a:r>
          </a:p>
        </p:txBody>
      </p:sp>
      <p:sp>
        <p:nvSpPr>
          <p:cNvPr id="76806" name="Slide Number Placeholder 5"/>
          <p:cNvSpPr>
            <a:spLocks noGrp="1"/>
          </p:cNvSpPr>
          <p:nvPr>
            <p:ph type="sldNum" sz="quarter" idx="5"/>
          </p:nvPr>
        </p:nvSpPr>
        <p:spPr>
          <a:noFill/>
        </p:spPr>
        <p:txBody>
          <a:bodyPr/>
          <a:lstStyle/>
          <a:p>
            <a:fld id="{EEC87C78-36D8-4E81-8F61-769D68F79A61}"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en-US" altLang="en-US" smtClean="0"/>
              <a:t>To confirm that you wish to do the cleanout, click the OK button.</a:t>
            </a:r>
          </a:p>
          <a:p>
            <a:pPr eaLnBrk="1" hangingPunct="1"/>
            <a:endParaRPr lang="en-US" altLang="en-US" smtClean="0"/>
          </a:p>
          <a:p>
            <a:pPr eaLnBrk="1" hangingPunct="1"/>
            <a:r>
              <a:rPr lang="en-US" altLang="en-US" smtClean="0"/>
              <a:t>When cleanout has completed, select OK.</a:t>
            </a:r>
          </a:p>
        </p:txBody>
      </p:sp>
      <p:sp>
        <p:nvSpPr>
          <p:cNvPr id="77828" name="Header Placeholder 3"/>
          <p:cNvSpPr>
            <a:spLocks noGrp="1"/>
          </p:cNvSpPr>
          <p:nvPr>
            <p:ph type="hdr" sz="quarter"/>
          </p:nvPr>
        </p:nvSpPr>
        <p:spPr>
          <a:noFill/>
        </p:spPr>
        <p:txBody>
          <a:bodyPr/>
          <a:lstStyle/>
          <a:p>
            <a:r>
              <a:rPr lang="en-US" altLang="en-US" smtClean="0"/>
              <a:t>Intro</a:t>
            </a:r>
          </a:p>
        </p:txBody>
      </p:sp>
      <p:sp>
        <p:nvSpPr>
          <p:cNvPr id="77829" name="Date Placeholder 4"/>
          <p:cNvSpPr>
            <a:spLocks noGrp="1"/>
          </p:cNvSpPr>
          <p:nvPr>
            <p:ph type="dt" sz="quarter" idx="1"/>
          </p:nvPr>
        </p:nvSpPr>
        <p:spPr>
          <a:noFill/>
        </p:spPr>
        <p:txBody>
          <a:bodyPr/>
          <a:lstStyle/>
          <a:p>
            <a:r>
              <a:rPr lang="en-US" altLang="en-US" smtClean="0"/>
              <a:t>Wednesday, March 13, 2001</a:t>
            </a:r>
          </a:p>
        </p:txBody>
      </p:sp>
      <p:sp>
        <p:nvSpPr>
          <p:cNvPr id="77830" name="Slide Number Placeholder 5"/>
          <p:cNvSpPr>
            <a:spLocks noGrp="1"/>
          </p:cNvSpPr>
          <p:nvPr>
            <p:ph type="sldNum" sz="quarter" idx="5"/>
          </p:nvPr>
        </p:nvSpPr>
        <p:spPr>
          <a:noFill/>
        </p:spPr>
        <p:txBody>
          <a:bodyPr/>
          <a:lstStyle/>
          <a:p>
            <a:fld id="{1DD35916-8DEC-44A1-B413-65477B5FCD42}"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en-US" altLang="en-US" smtClean="0"/>
              <a:t>To perform a Restore, navigate to the cleanout screen and enter your username and password.</a:t>
            </a:r>
          </a:p>
          <a:p>
            <a:pPr eaLnBrk="1" hangingPunct="1"/>
            <a:endParaRPr lang="en-US" altLang="en-US" smtClean="0"/>
          </a:p>
          <a:p>
            <a:pPr eaLnBrk="1" hangingPunct="1"/>
            <a:r>
              <a:rPr lang="en-US" altLang="en-US" smtClean="0"/>
              <a:t>Enter Localization settings, then select NEXT at the bottom of the screen.</a:t>
            </a:r>
          </a:p>
          <a:p>
            <a:pPr eaLnBrk="1" hangingPunct="1"/>
            <a:endParaRPr lang="en-US" altLang="en-US" smtClean="0"/>
          </a:p>
        </p:txBody>
      </p:sp>
      <p:sp>
        <p:nvSpPr>
          <p:cNvPr id="78852" name="Header Placeholder 3"/>
          <p:cNvSpPr>
            <a:spLocks noGrp="1"/>
          </p:cNvSpPr>
          <p:nvPr>
            <p:ph type="hdr" sz="quarter"/>
          </p:nvPr>
        </p:nvSpPr>
        <p:spPr>
          <a:noFill/>
        </p:spPr>
        <p:txBody>
          <a:bodyPr/>
          <a:lstStyle/>
          <a:p>
            <a:r>
              <a:rPr lang="en-US" altLang="en-US" smtClean="0"/>
              <a:t>Intro</a:t>
            </a:r>
          </a:p>
        </p:txBody>
      </p:sp>
      <p:sp>
        <p:nvSpPr>
          <p:cNvPr id="78853" name="Date Placeholder 4"/>
          <p:cNvSpPr>
            <a:spLocks noGrp="1"/>
          </p:cNvSpPr>
          <p:nvPr>
            <p:ph type="dt" sz="quarter" idx="1"/>
          </p:nvPr>
        </p:nvSpPr>
        <p:spPr>
          <a:noFill/>
        </p:spPr>
        <p:txBody>
          <a:bodyPr/>
          <a:lstStyle/>
          <a:p>
            <a:r>
              <a:rPr lang="en-US" altLang="en-US" smtClean="0"/>
              <a:t>Wednesday, March 13, 2001</a:t>
            </a:r>
          </a:p>
        </p:txBody>
      </p:sp>
      <p:sp>
        <p:nvSpPr>
          <p:cNvPr id="78854" name="Slide Number Placeholder 5"/>
          <p:cNvSpPr>
            <a:spLocks noGrp="1"/>
          </p:cNvSpPr>
          <p:nvPr>
            <p:ph type="sldNum" sz="quarter" idx="5"/>
          </p:nvPr>
        </p:nvSpPr>
        <p:spPr>
          <a:noFill/>
        </p:spPr>
        <p:txBody>
          <a:bodyPr/>
          <a:lstStyle/>
          <a:p>
            <a:fld id="{F301FC6A-26E1-4E08-96AC-6B1A4662F75D}"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r>
              <a:rPr lang="en-US" altLang="en-US" smtClean="0"/>
              <a:t>On the System values screen, enter the Site Name in the first field. </a:t>
            </a:r>
          </a:p>
          <a:p>
            <a:pPr eaLnBrk="1" hangingPunct="1"/>
            <a:endParaRPr lang="en-US" altLang="en-US" smtClean="0"/>
          </a:p>
          <a:p>
            <a:pPr eaLnBrk="1" hangingPunct="1"/>
            <a:r>
              <a:rPr lang="en-US" altLang="en-US" smtClean="0"/>
              <a:t>Select Next, which takes you to the Internet Values screen.  On this screen, click COMPLETE.</a:t>
            </a:r>
          </a:p>
        </p:txBody>
      </p:sp>
      <p:sp>
        <p:nvSpPr>
          <p:cNvPr id="79876" name="Header Placeholder 3"/>
          <p:cNvSpPr>
            <a:spLocks noGrp="1"/>
          </p:cNvSpPr>
          <p:nvPr>
            <p:ph type="hdr" sz="quarter"/>
          </p:nvPr>
        </p:nvSpPr>
        <p:spPr>
          <a:noFill/>
        </p:spPr>
        <p:txBody>
          <a:bodyPr/>
          <a:lstStyle/>
          <a:p>
            <a:r>
              <a:rPr lang="en-US" altLang="en-US" smtClean="0"/>
              <a:t>Intro</a:t>
            </a:r>
          </a:p>
        </p:txBody>
      </p:sp>
      <p:sp>
        <p:nvSpPr>
          <p:cNvPr id="79877" name="Date Placeholder 4"/>
          <p:cNvSpPr>
            <a:spLocks noGrp="1"/>
          </p:cNvSpPr>
          <p:nvPr>
            <p:ph type="dt" sz="quarter" idx="1"/>
          </p:nvPr>
        </p:nvSpPr>
        <p:spPr>
          <a:noFill/>
        </p:spPr>
        <p:txBody>
          <a:bodyPr/>
          <a:lstStyle/>
          <a:p>
            <a:r>
              <a:rPr lang="en-US" altLang="en-US" smtClean="0"/>
              <a:t>Wednesday, March 13, 2001</a:t>
            </a:r>
          </a:p>
        </p:txBody>
      </p:sp>
      <p:sp>
        <p:nvSpPr>
          <p:cNvPr id="79878" name="Slide Number Placeholder 5"/>
          <p:cNvSpPr>
            <a:spLocks noGrp="1"/>
          </p:cNvSpPr>
          <p:nvPr>
            <p:ph type="sldNum" sz="quarter" idx="5"/>
          </p:nvPr>
        </p:nvSpPr>
        <p:spPr>
          <a:noFill/>
        </p:spPr>
        <p:txBody>
          <a:bodyPr/>
          <a:lstStyle/>
          <a:p>
            <a:fld id="{03F88096-1C8F-4FFE-BCD8-F1C96C39F7B6}"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r>
              <a:rPr lang="en-US" altLang="en-US" smtClean="0"/>
              <a:t>Back at the Home screen, go to the Site Map.</a:t>
            </a:r>
          </a:p>
          <a:p>
            <a:pPr eaLnBrk="1" hangingPunct="1"/>
            <a:endParaRPr lang="en-US" altLang="en-US" smtClean="0"/>
          </a:p>
          <a:p>
            <a:pPr eaLnBrk="1" hangingPunct="1"/>
            <a:r>
              <a:rPr lang="en-US" altLang="en-US" smtClean="0"/>
              <a:t>Choose File Management from the menu, then RESTORE SYSTEM CONFIGURATION.</a:t>
            </a:r>
          </a:p>
        </p:txBody>
      </p:sp>
      <p:sp>
        <p:nvSpPr>
          <p:cNvPr id="80900" name="Header Placeholder 3"/>
          <p:cNvSpPr>
            <a:spLocks noGrp="1"/>
          </p:cNvSpPr>
          <p:nvPr>
            <p:ph type="hdr" sz="quarter"/>
          </p:nvPr>
        </p:nvSpPr>
        <p:spPr>
          <a:noFill/>
        </p:spPr>
        <p:txBody>
          <a:bodyPr/>
          <a:lstStyle/>
          <a:p>
            <a:r>
              <a:rPr lang="en-US" altLang="en-US" smtClean="0"/>
              <a:t>Intro</a:t>
            </a:r>
          </a:p>
        </p:txBody>
      </p:sp>
      <p:sp>
        <p:nvSpPr>
          <p:cNvPr id="80901" name="Date Placeholder 4"/>
          <p:cNvSpPr>
            <a:spLocks noGrp="1"/>
          </p:cNvSpPr>
          <p:nvPr>
            <p:ph type="dt" sz="quarter" idx="1"/>
          </p:nvPr>
        </p:nvSpPr>
        <p:spPr>
          <a:noFill/>
        </p:spPr>
        <p:txBody>
          <a:bodyPr/>
          <a:lstStyle/>
          <a:p>
            <a:r>
              <a:rPr lang="en-US" altLang="en-US" smtClean="0"/>
              <a:t>Wednesday, March 13, 2001</a:t>
            </a:r>
          </a:p>
        </p:txBody>
      </p:sp>
      <p:sp>
        <p:nvSpPr>
          <p:cNvPr id="80902" name="Slide Number Placeholder 5"/>
          <p:cNvSpPr>
            <a:spLocks noGrp="1"/>
          </p:cNvSpPr>
          <p:nvPr>
            <p:ph type="sldNum" sz="quarter" idx="5"/>
          </p:nvPr>
        </p:nvSpPr>
        <p:spPr>
          <a:noFill/>
        </p:spPr>
        <p:txBody>
          <a:bodyPr/>
          <a:lstStyle/>
          <a:p>
            <a:fld id="{ABCDF689-7A5C-42D3-A5F1-768463923665}"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en-US" altLang="en-US" smtClean="0"/>
              <a:t>Now, click on the SELECT button.  You will now be prompted to choose the file that you want to restore.  Browse to and select the appropriate backup file.</a:t>
            </a:r>
          </a:p>
        </p:txBody>
      </p:sp>
      <p:sp>
        <p:nvSpPr>
          <p:cNvPr id="81924" name="Header Placeholder 3"/>
          <p:cNvSpPr>
            <a:spLocks noGrp="1"/>
          </p:cNvSpPr>
          <p:nvPr>
            <p:ph type="hdr" sz="quarter"/>
          </p:nvPr>
        </p:nvSpPr>
        <p:spPr>
          <a:noFill/>
        </p:spPr>
        <p:txBody>
          <a:bodyPr/>
          <a:lstStyle/>
          <a:p>
            <a:r>
              <a:rPr lang="en-US" altLang="en-US" smtClean="0"/>
              <a:t>Intro</a:t>
            </a:r>
          </a:p>
        </p:txBody>
      </p:sp>
      <p:sp>
        <p:nvSpPr>
          <p:cNvPr id="81925" name="Date Placeholder 4"/>
          <p:cNvSpPr>
            <a:spLocks noGrp="1"/>
          </p:cNvSpPr>
          <p:nvPr>
            <p:ph type="dt" sz="quarter" idx="1"/>
          </p:nvPr>
        </p:nvSpPr>
        <p:spPr>
          <a:noFill/>
        </p:spPr>
        <p:txBody>
          <a:bodyPr/>
          <a:lstStyle/>
          <a:p>
            <a:r>
              <a:rPr lang="en-US" altLang="en-US" smtClean="0"/>
              <a:t>Wednesday, March 13, 2001</a:t>
            </a:r>
          </a:p>
        </p:txBody>
      </p:sp>
      <p:sp>
        <p:nvSpPr>
          <p:cNvPr id="81926" name="Slide Number Placeholder 5"/>
          <p:cNvSpPr>
            <a:spLocks noGrp="1"/>
          </p:cNvSpPr>
          <p:nvPr>
            <p:ph type="sldNum" sz="quarter" idx="5"/>
          </p:nvPr>
        </p:nvSpPr>
        <p:spPr>
          <a:noFill/>
        </p:spPr>
        <p:txBody>
          <a:bodyPr/>
          <a:lstStyle/>
          <a:p>
            <a:fld id="{D9DCB45D-5B48-4435-B947-EBA421435928}"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r>
              <a:rPr lang="en-US" altLang="en-US" smtClean="0"/>
              <a:t>Next, select the Restore button.</a:t>
            </a:r>
          </a:p>
          <a:p>
            <a:pPr eaLnBrk="1" hangingPunct="1"/>
            <a:endParaRPr lang="en-US" altLang="en-US" smtClean="0"/>
          </a:p>
          <a:p>
            <a:pPr eaLnBrk="1" hangingPunct="1"/>
            <a:r>
              <a:rPr lang="en-US" altLang="en-US" smtClean="0"/>
              <a:t>A window will open asking you to confirm that you wish to perform the restore.  Click on OK to proceed.</a:t>
            </a:r>
          </a:p>
        </p:txBody>
      </p:sp>
      <p:sp>
        <p:nvSpPr>
          <p:cNvPr id="82948" name="Header Placeholder 3"/>
          <p:cNvSpPr>
            <a:spLocks noGrp="1"/>
          </p:cNvSpPr>
          <p:nvPr>
            <p:ph type="hdr" sz="quarter"/>
          </p:nvPr>
        </p:nvSpPr>
        <p:spPr>
          <a:noFill/>
        </p:spPr>
        <p:txBody>
          <a:bodyPr/>
          <a:lstStyle/>
          <a:p>
            <a:r>
              <a:rPr lang="en-US" altLang="en-US" smtClean="0"/>
              <a:t>Intro</a:t>
            </a:r>
          </a:p>
        </p:txBody>
      </p:sp>
      <p:sp>
        <p:nvSpPr>
          <p:cNvPr id="82949" name="Date Placeholder 4"/>
          <p:cNvSpPr>
            <a:spLocks noGrp="1"/>
          </p:cNvSpPr>
          <p:nvPr>
            <p:ph type="dt" sz="quarter" idx="1"/>
          </p:nvPr>
        </p:nvSpPr>
        <p:spPr>
          <a:noFill/>
        </p:spPr>
        <p:txBody>
          <a:bodyPr/>
          <a:lstStyle/>
          <a:p>
            <a:r>
              <a:rPr lang="en-US" altLang="en-US" smtClean="0"/>
              <a:t>Wednesday, March 13, 2001</a:t>
            </a:r>
          </a:p>
        </p:txBody>
      </p:sp>
      <p:sp>
        <p:nvSpPr>
          <p:cNvPr id="82950" name="Slide Number Placeholder 5"/>
          <p:cNvSpPr>
            <a:spLocks noGrp="1"/>
          </p:cNvSpPr>
          <p:nvPr>
            <p:ph type="sldNum" sz="quarter" idx="5"/>
          </p:nvPr>
        </p:nvSpPr>
        <p:spPr>
          <a:noFill/>
        </p:spPr>
        <p:txBody>
          <a:bodyPr/>
          <a:lstStyle/>
          <a:p>
            <a:fld id="{30A6A56B-F05B-466B-B3CB-0AEEB4CEE37A}"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en-US" altLang="en-US" smtClean="0"/>
              <a:t>A progress bar will display as the system performs the restore process.</a:t>
            </a:r>
          </a:p>
          <a:p>
            <a:pPr eaLnBrk="1" hangingPunct="1"/>
            <a:endParaRPr lang="en-US" altLang="en-US" smtClean="0"/>
          </a:p>
          <a:p>
            <a:pPr eaLnBrk="1" hangingPunct="1"/>
            <a:r>
              <a:rPr lang="en-US" altLang="en-US" smtClean="0"/>
              <a:t>When the process is completed, a summary screen will appear.  Click on OK, then select Home to exit.</a:t>
            </a:r>
          </a:p>
        </p:txBody>
      </p:sp>
      <p:sp>
        <p:nvSpPr>
          <p:cNvPr id="83972" name="Header Placeholder 3"/>
          <p:cNvSpPr>
            <a:spLocks noGrp="1"/>
          </p:cNvSpPr>
          <p:nvPr>
            <p:ph type="hdr" sz="quarter"/>
          </p:nvPr>
        </p:nvSpPr>
        <p:spPr>
          <a:noFill/>
        </p:spPr>
        <p:txBody>
          <a:bodyPr/>
          <a:lstStyle/>
          <a:p>
            <a:r>
              <a:rPr lang="en-US" altLang="en-US" smtClean="0"/>
              <a:t>Intro</a:t>
            </a:r>
          </a:p>
        </p:txBody>
      </p:sp>
      <p:sp>
        <p:nvSpPr>
          <p:cNvPr id="83973" name="Date Placeholder 4"/>
          <p:cNvSpPr>
            <a:spLocks noGrp="1"/>
          </p:cNvSpPr>
          <p:nvPr>
            <p:ph type="dt" sz="quarter" idx="1"/>
          </p:nvPr>
        </p:nvSpPr>
        <p:spPr>
          <a:noFill/>
        </p:spPr>
        <p:txBody>
          <a:bodyPr/>
          <a:lstStyle/>
          <a:p>
            <a:r>
              <a:rPr lang="en-US" altLang="en-US" smtClean="0"/>
              <a:t>Wednesday, March 13, 2001</a:t>
            </a:r>
          </a:p>
        </p:txBody>
      </p:sp>
      <p:sp>
        <p:nvSpPr>
          <p:cNvPr id="83974" name="Slide Number Placeholder 5"/>
          <p:cNvSpPr>
            <a:spLocks noGrp="1"/>
          </p:cNvSpPr>
          <p:nvPr>
            <p:ph type="sldNum" sz="quarter" idx="5"/>
          </p:nvPr>
        </p:nvSpPr>
        <p:spPr>
          <a:noFill/>
        </p:spPr>
        <p:txBody>
          <a:bodyPr/>
          <a:lstStyle/>
          <a:p>
            <a:fld id="{FCC64A92-3285-474A-9357-FF2F93B81049}"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eaLnBrk="0" hangingPunct="0"/>
            <a:r>
              <a:rPr lang="en-US" altLang="en-US" sz="1200">
                <a:solidFill>
                  <a:schemeClr val="tx1"/>
                </a:solidFill>
              </a:rPr>
              <a:t>Intro</a:t>
            </a:r>
          </a:p>
        </p:txBody>
      </p:sp>
      <p:sp>
        <p:nvSpPr>
          <p:cNvPr id="67587" name="Rectangle 3"/>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eaLnBrk="0" hangingPunct="0"/>
            <a:r>
              <a:rPr lang="en-US" altLang="en-US" sz="1200">
                <a:solidFill>
                  <a:schemeClr val="tx1"/>
                </a:solidFill>
              </a:rPr>
              <a:t>Wednesday, March 13, 2001</a:t>
            </a:r>
          </a:p>
        </p:txBody>
      </p:sp>
      <p:sp>
        <p:nvSpPr>
          <p:cNvPr id="67588" name="Rectangle 7"/>
          <p:cNvSpPr txBox="1">
            <a:spLocks noGrp="1" noChangeArrowheads="1"/>
          </p:cNvSpPr>
          <p:nvPr/>
        </p:nvSpPr>
        <p:spPr bwMode="auto">
          <a:xfrm>
            <a:off x="3886200" y="8763000"/>
            <a:ext cx="2971800" cy="457200"/>
          </a:xfrm>
          <a:prstGeom prst="rect">
            <a:avLst/>
          </a:prstGeom>
          <a:noFill/>
          <a:ln w="9525">
            <a:noFill/>
            <a:miter lim="800000"/>
            <a:headEnd/>
            <a:tailEnd/>
          </a:ln>
        </p:spPr>
        <p:txBody>
          <a:bodyPr anchor="b"/>
          <a:lstStyle/>
          <a:p>
            <a:pPr algn="r" eaLnBrk="0" hangingPunct="0"/>
            <a:fld id="{8B110D21-A76B-4531-AE48-D81BF3AEBCAC}" type="slidenum">
              <a:rPr lang="en-US" altLang="en-US" sz="1200">
                <a:solidFill>
                  <a:schemeClr val="tx1"/>
                </a:solidFill>
              </a:rPr>
              <a:pPr algn="r" eaLnBrk="0" hangingPunct="0"/>
              <a:t>2</a:t>
            </a:fld>
            <a:endParaRPr lang="en-US" altLang="en-US" sz="1200">
              <a:solidFill>
                <a:schemeClr val="tx1"/>
              </a:solidFill>
            </a:endParaRPr>
          </a:p>
        </p:txBody>
      </p:sp>
      <p:sp>
        <p:nvSpPr>
          <p:cNvPr id="67589" name="Rectangle 2"/>
          <p:cNvSpPr>
            <a:spLocks noGrp="1" noRot="1" noChangeAspect="1" noChangeArrowheads="1" noTextEdit="1"/>
          </p:cNvSpPr>
          <p:nvPr>
            <p:ph type="sldImg"/>
          </p:nvPr>
        </p:nvSpPr>
        <p:spPr>
          <a:xfrm>
            <a:off x="1144588" y="685800"/>
            <a:ext cx="4572000" cy="3429000"/>
          </a:xfrm>
          <a:ln/>
        </p:spPr>
      </p:sp>
      <p:sp>
        <p:nvSpPr>
          <p:cNvPr id="6759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r>
              <a:rPr lang="en-US" altLang="en-US" dirty="0" smtClean="0"/>
              <a:t>With Site Supervisor, you</a:t>
            </a:r>
            <a:r>
              <a:rPr lang="en-US" altLang="en-US" baseline="0" dirty="0" smtClean="0"/>
              <a:t> have the ability to upload an Application Description File in order to quickly set up and configure an application in the system.  This module covers the steps for installing a description file.</a:t>
            </a:r>
            <a:endParaRPr lang="en-US" altLang="en-US" dirty="0" smtClean="0"/>
          </a:p>
        </p:txBody>
      </p:sp>
      <p:sp>
        <p:nvSpPr>
          <p:cNvPr id="84996"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pPr eaLnBrk="0" hangingPunct="0"/>
            <a:r>
              <a:rPr lang="en-US" altLang="en-US" sz="1200"/>
              <a:t>Intro</a:t>
            </a:r>
          </a:p>
        </p:txBody>
      </p:sp>
      <p:sp>
        <p:nvSpPr>
          <p:cNvPr id="84997" name="Date Placeholder 4"/>
          <p:cNvSpPr txBox="1">
            <a:spLocks noGrp="1"/>
          </p:cNvSpPr>
          <p:nvPr/>
        </p:nvSpPr>
        <p:spPr bwMode="auto">
          <a:xfrm>
            <a:off x="3886200" y="0"/>
            <a:ext cx="2971800" cy="457200"/>
          </a:xfrm>
          <a:prstGeom prst="rect">
            <a:avLst/>
          </a:prstGeom>
          <a:noFill/>
          <a:ln w="9525">
            <a:noFill/>
            <a:miter lim="800000"/>
            <a:headEnd/>
            <a:tailEnd/>
          </a:ln>
        </p:spPr>
        <p:txBody>
          <a:bodyPr/>
          <a:lstStyle/>
          <a:p>
            <a:pPr algn="r" eaLnBrk="0" hangingPunct="0"/>
            <a:r>
              <a:rPr lang="en-US" altLang="en-US" sz="1200"/>
              <a:t>Wednesday, March 13, 2001</a:t>
            </a:r>
          </a:p>
        </p:txBody>
      </p:sp>
      <p:sp>
        <p:nvSpPr>
          <p:cNvPr id="84998" name="Slide Number Placeholder 5"/>
          <p:cNvSpPr txBox="1">
            <a:spLocks noGrp="1"/>
          </p:cNvSpPr>
          <p:nvPr/>
        </p:nvSpPr>
        <p:spPr bwMode="auto">
          <a:xfrm>
            <a:off x="3886200" y="8763000"/>
            <a:ext cx="2971800" cy="457200"/>
          </a:xfrm>
          <a:prstGeom prst="rect">
            <a:avLst/>
          </a:prstGeom>
          <a:noFill/>
          <a:ln w="9525">
            <a:noFill/>
            <a:miter lim="800000"/>
            <a:headEnd/>
            <a:tailEnd/>
          </a:ln>
        </p:spPr>
        <p:txBody>
          <a:bodyPr anchor="b"/>
          <a:lstStyle/>
          <a:p>
            <a:pPr algn="r" eaLnBrk="0" hangingPunct="0"/>
            <a:fld id="{EECFD156-1E13-4866-BDBF-755E4EFF80D8}" type="slidenum">
              <a:rPr lang="en-US" altLang="en-US" sz="1200"/>
              <a:pPr algn="r" eaLnBrk="0" hangingPunct="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altLang="en-US" dirty="0" smtClean="0"/>
              <a:t>To begin, log into Site Supervisor and go to the Site</a:t>
            </a:r>
            <a:r>
              <a:rPr lang="en-US" altLang="en-US" baseline="0" dirty="0" smtClean="0"/>
              <a:t> Map.</a:t>
            </a:r>
            <a:endParaRPr lang="en-US" altLang="en-US" dirty="0" smtClean="0"/>
          </a:p>
        </p:txBody>
      </p:sp>
      <p:sp>
        <p:nvSpPr>
          <p:cNvPr id="86020"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6021"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6022" name="Slide Number Placeholder 5"/>
          <p:cNvSpPr>
            <a:spLocks noGrp="1"/>
          </p:cNvSpPr>
          <p:nvPr>
            <p:ph type="sldNum" sz="quarter" idx="5"/>
          </p:nvPr>
        </p:nvSpPr>
        <p:spPr>
          <a:noFill/>
        </p:spPr>
        <p:txBody>
          <a:bodyPr/>
          <a:lstStyle/>
          <a:p>
            <a:fld id="{E33C2CC4-D6F7-47F2-A226-58BAE42EAE37}" type="slidenum">
              <a:rPr lang="en-US" altLang="en-US" smtClean="0">
                <a:solidFill>
                  <a:srgbClr val="000000"/>
                </a:solidFill>
              </a:rPr>
              <a:pPr/>
              <a:t>21</a:t>
            </a:fld>
            <a:endParaRPr lang="en-US" alt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altLang="en-US" dirty="0" smtClean="0"/>
              <a:t>On the Site</a:t>
            </a:r>
            <a:r>
              <a:rPr lang="en-US" altLang="en-US" baseline="0" dirty="0" smtClean="0"/>
              <a:t> Map screen, choose File Management under “Configure System.”</a:t>
            </a:r>
            <a:endParaRPr lang="en-US" altLang="en-US" dirty="0" smtClean="0"/>
          </a:p>
        </p:txBody>
      </p:sp>
      <p:sp>
        <p:nvSpPr>
          <p:cNvPr id="86020"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6021"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6022" name="Slide Number Placeholder 5"/>
          <p:cNvSpPr>
            <a:spLocks noGrp="1"/>
          </p:cNvSpPr>
          <p:nvPr>
            <p:ph type="sldNum" sz="quarter" idx="5"/>
          </p:nvPr>
        </p:nvSpPr>
        <p:spPr>
          <a:noFill/>
        </p:spPr>
        <p:txBody>
          <a:bodyPr/>
          <a:lstStyle/>
          <a:p>
            <a:fld id="{E33C2CC4-D6F7-47F2-A226-58BAE42EAE37}" type="slidenum">
              <a:rPr lang="en-US" altLang="en-US" smtClean="0">
                <a:solidFill>
                  <a:srgbClr val="000000"/>
                </a:solidFill>
              </a:rPr>
              <a:pPr/>
              <a:t>22</a:t>
            </a:fld>
            <a:endParaRPr lang="en-US" alt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altLang="en-US" dirty="0" smtClean="0"/>
              <a:t>Next, in</a:t>
            </a:r>
            <a:r>
              <a:rPr lang="en-US" altLang="en-US" baseline="0" dirty="0" smtClean="0"/>
              <a:t> the File Management box, choose “Install Application Description File.”</a:t>
            </a:r>
            <a:endParaRPr lang="en-US" altLang="en-US" dirty="0" smtClean="0"/>
          </a:p>
        </p:txBody>
      </p:sp>
      <p:sp>
        <p:nvSpPr>
          <p:cNvPr id="86020"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6021"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6022" name="Slide Number Placeholder 5"/>
          <p:cNvSpPr>
            <a:spLocks noGrp="1"/>
          </p:cNvSpPr>
          <p:nvPr>
            <p:ph type="sldNum" sz="quarter" idx="5"/>
          </p:nvPr>
        </p:nvSpPr>
        <p:spPr>
          <a:noFill/>
        </p:spPr>
        <p:txBody>
          <a:bodyPr/>
          <a:lstStyle/>
          <a:p>
            <a:fld id="{E33C2CC4-D6F7-47F2-A226-58BAE42EAE37}" type="slidenum">
              <a:rPr lang="en-US" altLang="en-US" smtClean="0">
                <a:solidFill>
                  <a:srgbClr val="000000"/>
                </a:solidFill>
              </a:rPr>
              <a:pPr/>
              <a:t>23</a:t>
            </a:fld>
            <a:endParaRPr lang="en-US" alt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altLang="en-US" dirty="0" smtClean="0"/>
              <a:t>At the top of the screen, choose the Select button</a:t>
            </a:r>
            <a:r>
              <a:rPr lang="en-US" altLang="en-US" baseline="0" dirty="0" smtClean="0"/>
              <a:t> so that you can choose the ADF file you are going to upload.</a:t>
            </a:r>
            <a:endParaRPr lang="en-US" altLang="en-US" dirty="0" smtClean="0"/>
          </a:p>
        </p:txBody>
      </p:sp>
      <p:sp>
        <p:nvSpPr>
          <p:cNvPr id="86020"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6021"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6022" name="Slide Number Placeholder 5"/>
          <p:cNvSpPr>
            <a:spLocks noGrp="1"/>
          </p:cNvSpPr>
          <p:nvPr>
            <p:ph type="sldNum" sz="quarter" idx="5"/>
          </p:nvPr>
        </p:nvSpPr>
        <p:spPr>
          <a:noFill/>
        </p:spPr>
        <p:txBody>
          <a:bodyPr/>
          <a:lstStyle/>
          <a:p>
            <a:fld id="{E33C2CC4-D6F7-47F2-A226-58BAE42EAE37}" type="slidenum">
              <a:rPr lang="en-US" altLang="en-US" smtClean="0">
                <a:solidFill>
                  <a:srgbClr val="000000"/>
                </a:solidFill>
              </a:rPr>
              <a:pPr/>
              <a:t>24</a:t>
            </a:fld>
            <a:endParaRPr lang="en-US" alt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altLang="en-US" dirty="0" smtClean="0"/>
              <a:t>A browse window will open.  Navigate to </a:t>
            </a:r>
            <a:r>
              <a:rPr lang="en-US" altLang="en-US" baseline="0" dirty="0" smtClean="0"/>
              <a:t>the description file and select it, then click on the Open button in the browse window.</a:t>
            </a:r>
            <a:endParaRPr lang="en-US" altLang="en-US" dirty="0" smtClean="0"/>
          </a:p>
        </p:txBody>
      </p:sp>
      <p:sp>
        <p:nvSpPr>
          <p:cNvPr id="86020"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6021"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6022" name="Slide Number Placeholder 5"/>
          <p:cNvSpPr>
            <a:spLocks noGrp="1"/>
          </p:cNvSpPr>
          <p:nvPr>
            <p:ph type="sldNum" sz="quarter" idx="5"/>
          </p:nvPr>
        </p:nvSpPr>
        <p:spPr>
          <a:noFill/>
        </p:spPr>
        <p:txBody>
          <a:bodyPr/>
          <a:lstStyle/>
          <a:p>
            <a:fld id="{E33C2CC4-D6F7-47F2-A226-58BAE42EAE37}" type="slidenum">
              <a:rPr lang="en-US" altLang="en-US" smtClean="0">
                <a:solidFill>
                  <a:srgbClr val="000000"/>
                </a:solidFill>
              </a:rPr>
              <a:pPr/>
              <a:t>25</a:t>
            </a:fld>
            <a:endParaRPr lang="en-US" alt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altLang="en-US" dirty="0" smtClean="0"/>
              <a:t>Now,</a:t>
            </a:r>
            <a:r>
              <a:rPr lang="en-US" altLang="en-US" baseline="0" dirty="0" smtClean="0"/>
              <a:t> the Install button will be available to select, whereas previously it was shaded.  Click on Install.</a:t>
            </a:r>
            <a:endParaRPr lang="en-US" altLang="en-US" dirty="0" smtClean="0"/>
          </a:p>
        </p:txBody>
      </p:sp>
      <p:sp>
        <p:nvSpPr>
          <p:cNvPr id="86020"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6021"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6022" name="Slide Number Placeholder 5"/>
          <p:cNvSpPr>
            <a:spLocks noGrp="1"/>
          </p:cNvSpPr>
          <p:nvPr>
            <p:ph type="sldNum" sz="quarter" idx="5"/>
          </p:nvPr>
        </p:nvSpPr>
        <p:spPr>
          <a:noFill/>
        </p:spPr>
        <p:txBody>
          <a:bodyPr/>
          <a:lstStyle/>
          <a:p>
            <a:fld id="{E33C2CC4-D6F7-47F2-A226-58BAE42EAE37}" type="slidenum">
              <a:rPr lang="en-US" altLang="en-US" smtClean="0">
                <a:solidFill>
                  <a:srgbClr val="000000"/>
                </a:solidFill>
              </a:rPr>
              <a:pPr/>
              <a:t>26</a:t>
            </a:fld>
            <a:endParaRPr lang="en-US" alt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altLang="en-US" dirty="0" smtClean="0"/>
              <a:t>A small window will open asking you to confirm whether</a:t>
            </a:r>
            <a:r>
              <a:rPr lang="en-US" altLang="en-US" baseline="0" dirty="0" smtClean="0"/>
              <a:t> you wish to install the description file.  Choose OK.</a:t>
            </a:r>
          </a:p>
          <a:p>
            <a:pPr eaLnBrk="1" hangingPunct="1"/>
            <a:endParaRPr lang="en-US" altLang="en-US" baseline="0" dirty="0" smtClean="0"/>
          </a:p>
          <a:p>
            <a:pPr eaLnBrk="1" hangingPunct="1"/>
            <a:r>
              <a:rPr lang="en-US" altLang="en-US" baseline="0" dirty="0" smtClean="0"/>
              <a:t>The file will now be uploaded.  A progress bar will indicate when the upload is complete and final installation will be confirmed.</a:t>
            </a:r>
            <a:endParaRPr lang="en-US" altLang="en-US" dirty="0" smtClean="0"/>
          </a:p>
        </p:txBody>
      </p:sp>
      <p:sp>
        <p:nvSpPr>
          <p:cNvPr id="86020"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6021"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6022" name="Slide Number Placeholder 5"/>
          <p:cNvSpPr>
            <a:spLocks noGrp="1"/>
          </p:cNvSpPr>
          <p:nvPr>
            <p:ph type="sldNum" sz="quarter" idx="5"/>
          </p:nvPr>
        </p:nvSpPr>
        <p:spPr>
          <a:noFill/>
        </p:spPr>
        <p:txBody>
          <a:bodyPr/>
          <a:lstStyle/>
          <a:p>
            <a:fld id="{E33C2CC4-D6F7-47F2-A226-58BAE42EAE37}" type="slidenum">
              <a:rPr lang="en-US" altLang="en-US" smtClean="0">
                <a:solidFill>
                  <a:srgbClr val="000000"/>
                </a:solidFill>
              </a:rPr>
              <a:pPr/>
              <a:t>27</a:t>
            </a:fld>
            <a:endParaRPr lang="en-US" alt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r>
              <a:rPr lang="en-US" altLang="en-US" dirty="0" smtClean="0"/>
              <a:t>One of the basic functions of Site Supervisor is to provide you with the status of the devices and applications connected to and controlled by the system.  This module will review several different ways of</a:t>
            </a:r>
            <a:r>
              <a:rPr lang="en-US" altLang="en-US" baseline="0" dirty="0" smtClean="0"/>
              <a:t> viewing summary information about the status of applications in your store. </a:t>
            </a:r>
            <a:endParaRPr lang="en-US" altLang="en-US" dirty="0" smtClean="0"/>
          </a:p>
        </p:txBody>
      </p:sp>
      <p:sp>
        <p:nvSpPr>
          <p:cNvPr id="87044"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pPr eaLnBrk="0" hangingPunct="0"/>
            <a:r>
              <a:rPr lang="en-US" altLang="en-US" sz="1200"/>
              <a:t>Intro</a:t>
            </a:r>
          </a:p>
        </p:txBody>
      </p:sp>
      <p:sp>
        <p:nvSpPr>
          <p:cNvPr id="87045" name="Date Placeholder 4"/>
          <p:cNvSpPr txBox="1">
            <a:spLocks noGrp="1"/>
          </p:cNvSpPr>
          <p:nvPr/>
        </p:nvSpPr>
        <p:spPr bwMode="auto">
          <a:xfrm>
            <a:off x="3886200" y="0"/>
            <a:ext cx="2971800" cy="457200"/>
          </a:xfrm>
          <a:prstGeom prst="rect">
            <a:avLst/>
          </a:prstGeom>
          <a:noFill/>
          <a:ln w="9525">
            <a:noFill/>
            <a:miter lim="800000"/>
            <a:headEnd/>
            <a:tailEnd/>
          </a:ln>
        </p:spPr>
        <p:txBody>
          <a:bodyPr/>
          <a:lstStyle/>
          <a:p>
            <a:pPr algn="r" eaLnBrk="0" hangingPunct="0"/>
            <a:r>
              <a:rPr lang="en-US" altLang="en-US" sz="1200"/>
              <a:t>Wednesday, March 13, 2001</a:t>
            </a:r>
          </a:p>
        </p:txBody>
      </p:sp>
      <p:sp>
        <p:nvSpPr>
          <p:cNvPr id="87046" name="Slide Number Placeholder 5"/>
          <p:cNvSpPr txBox="1">
            <a:spLocks noGrp="1"/>
          </p:cNvSpPr>
          <p:nvPr/>
        </p:nvSpPr>
        <p:spPr bwMode="auto">
          <a:xfrm>
            <a:off x="3886200" y="8763000"/>
            <a:ext cx="2971800" cy="457200"/>
          </a:xfrm>
          <a:prstGeom prst="rect">
            <a:avLst/>
          </a:prstGeom>
          <a:noFill/>
          <a:ln w="9525">
            <a:noFill/>
            <a:miter lim="800000"/>
            <a:headEnd/>
            <a:tailEnd/>
          </a:ln>
        </p:spPr>
        <p:txBody>
          <a:bodyPr anchor="b"/>
          <a:lstStyle/>
          <a:p>
            <a:pPr algn="r" eaLnBrk="0" hangingPunct="0"/>
            <a:fld id="{9F1628F2-7622-4185-99A6-3B44FE76083B}" type="slidenum">
              <a:rPr lang="en-US" altLang="en-US" sz="1200"/>
              <a:pPr algn="r" eaLnBrk="0" hangingPunct="0"/>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There are several ways to get to the various summary data that will allow</a:t>
            </a:r>
            <a:r>
              <a:rPr lang="en-US" altLang="en-US" baseline="0" dirty="0" smtClean="0"/>
              <a:t> you to view the status of everything controlled by Site Supervisor.  If you want to see an overview of your entire site, you can simply select the Site Summary icon in the top right of the screen.</a:t>
            </a:r>
            <a:endParaRPr lang="en-US" altLang="en-US" dirty="0" smtClean="0"/>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29</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4588" y="685800"/>
            <a:ext cx="4572000" cy="3429000"/>
          </a:xfrm>
          <a:ln/>
        </p:spPr>
      </p:sp>
      <p:sp>
        <p:nvSpPr>
          <p:cNvPr id="68611" name="Rectangle 3"/>
          <p:cNvSpPr>
            <a:spLocks noGrp="1" noChangeArrowheads="1"/>
          </p:cNvSpPr>
          <p:nvPr>
            <p:ph type="body" idx="1"/>
          </p:nvPr>
        </p:nvSpPr>
        <p:spPr>
          <a:noFill/>
          <a:ln/>
        </p:spPr>
        <p:txBody>
          <a:bodyPr/>
          <a:lstStyle/>
          <a:p>
            <a:pPr eaLnBrk="1" hangingPunct="1">
              <a:buFont typeface="Wingdings" pitchFamily="2" charset="2"/>
              <a:buChar char="§"/>
            </a:pPr>
            <a:r>
              <a:rPr lang="en-US" altLang="en-US" smtClean="0"/>
              <a:t>Write name on the front of the smile card in big letters using the sharpie that is making its way around the room.</a:t>
            </a:r>
          </a:p>
          <a:p>
            <a:pPr eaLnBrk="1" hangingPunct="1">
              <a:buFont typeface="Wingdings" pitchFamily="2" charset="2"/>
              <a:buChar char="§"/>
            </a:pPr>
            <a:r>
              <a:rPr lang="en-US" altLang="en-US" smtClean="0"/>
              <a:t>No smoking in the classroom. Designated smoking area is___.</a:t>
            </a:r>
          </a:p>
          <a:p>
            <a:pPr eaLnBrk="1" hangingPunct="1">
              <a:buFont typeface="Wingdings" pitchFamily="2" charset="2"/>
              <a:buChar char="§"/>
            </a:pPr>
            <a:r>
              <a:rPr lang="en-US" altLang="en-US" smtClean="0"/>
              <a:t>Class length is -- minutes; no breaks scheduled.. Will commit to finishing on time.</a:t>
            </a:r>
          </a:p>
          <a:p>
            <a:pPr eaLnBrk="1" hangingPunct="1">
              <a:buFont typeface="Wingdings" pitchFamily="2" charset="2"/>
              <a:buChar char="§"/>
            </a:pPr>
            <a:r>
              <a:rPr lang="en-US" altLang="en-US" smtClean="0"/>
              <a:t>Please make phone calls after class, and switch your phones to the vibrate or silent alert type if possible.</a:t>
            </a:r>
          </a:p>
          <a:p>
            <a:pPr eaLnBrk="1" hangingPunct="1">
              <a:buFont typeface="Wingdings" pitchFamily="2" charset="2"/>
              <a:buChar char="§"/>
            </a:pPr>
            <a:r>
              <a:rPr lang="en-US" altLang="en-US" smtClean="0"/>
              <a:t>Rest rooms are located ______.</a:t>
            </a:r>
          </a:p>
          <a:p>
            <a:pPr eaLnBrk="1" hangingPunct="1">
              <a:buFont typeface="Wingdings" pitchFamily="2" charset="2"/>
              <a:buChar char="§"/>
            </a:pPr>
            <a:r>
              <a:rPr lang="en-US" altLang="en-US" smtClean="0"/>
              <a:t>To locate the fire exit...</a:t>
            </a:r>
          </a:p>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The Sit</a:t>
            </a:r>
            <a:r>
              <a:rPr lang="en-US" altLang="en-US" baseline="0" dirty="0" smtClean="0"/>
              <a:t>e Summary screen gives you a high level view of all your applications grouped by application type – Refrigeration, HVAC, Lighting.</a:t>
            </a:r>
            <a:endParaRPr lang="en-US" altLang="en-US" dirty="0" smtClean="0"/>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30</a:t>
            </a:fld>
            <a:endParaRPr lang="en-US" altLang="en-US"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If you want to dig more deeply into the details on one of the applications, click on that application and you’ll be taken to a detail screen.</a:t>
            </a:r>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31</a:t>
            </a:fld>
            <a:endParaRPr lang="en-US" altLang="en-US"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Another place you</a:t>
            </a:r>
            <a:r>
              <a:rPr lang="en-US" altLang="en-US" baseline="0" dirty="0" smtClean="0"/>
              <a:t> can find some status summary information is in the Summary panel on the Home screen, where you’ll see a summary of system alarms.  You can click on any of the alarm categories to go to a detail page.    </a:t>
            </a:r>
            <a:endParaRPr lang="en-US" altLang="en-US" dirty="0" smtClean="0"/>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32</a:t>
            </a:fld>
            <a:endParaRPr lang="en-US" altLang="en-US"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In this onscreen example, we have selected the Total Alarms category from the Summary panel</a:t>
            </a:r>
            <a:r>
              <a:rPr lang="en-US" altLang="en-US" baseline="0" dirty="0" smtClean="0"/>
              <a:t> on the Home Page, which takes us to a summary of all current alarms in the system.</a:t>
            </a:r>
            <a:endParaRPr lang="en-US" altLang="en-US" dirty="0" smtClean="0"/>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33</a:t>
            </a:fld>
            <a:endParaRPr lang="en-US" altLang="en-US"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Another way to get to summary information for</a:t>
            </a:r>
            <a:r>
              <a:rPr lang="en-US" altLang="en-US" baseline="0" dirty="0" smtClean="0"/>
              <a:t> a particular application is to choose the device category from the menu bar (?) in the bottom third of the home screen.  For example, if we want to see summary HVAC information, we can click on the HVAC icon at the bottom of the screen.</a:t>
            </a:r>
            <a:endParaRPr lang="en-US" altLang="en-US" dirty="0" smtClean="0"/>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34</a:t>
            </a:fld>
            <a:endParaRPr lang="en-US" altLang="en-US"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Now, after choosing</a:t>
            </a:r>
            <a:r>
              <a:rPr lang="en-US" altLang="en-US" baseline="0" dirty="0" smtClean="0"/>
              <a:t> the device category, the center panel displays summary information about the device applications.  You can drill into more detail on an application by selecting the application from the list.  For example, we can click on RTU#2.</a:t>
            </a:r>
            <a:endParaRPr lang="en-US" altLang="en-US" dirty="0" smtClean="0"/>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35</a:t>
            </a:fld>
            <a:endParaRPr lang="en-US" altLang="en-US"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Now we are taken to details on the specific application we chose – in the case of our onscreen example, RTU#2.</a:t>
            </a:r>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36</a:t>
            </a:fld>
            <a:endParaRPr lang="en-US" altLang="en-US"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Finally, you can also use the Site</a:t>
            </a:r>
            <a:r>
              <a:rPr lang="en-US" altLang="en-US" baseline="0" dirty="0" smtClean="0"/>
              <a:t> Map to navigate to site status information.  From the Home screen, click on Site Map.</a:t>
            </a:r>
            <a:endParaRPr lang="en-US" altLang="en-US" dirty="0" smtClean="0"/>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37</a:t>
            </a:fld>
            <a:endParaRPr lang="en-US" altLang="en-US"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Finally, you can also use the Site</a:t>
            </a:r>
            <a:r>
              <a:rPr lang="en-US" altLang="en-US" baseline="0" dirty="0" smtClean="0"/>
              <a:t> Map to navigate to site status information.  From the Home screen, click </a:t>
            </a:r>
            <a:r>
              <a:rPr lang="en-US" altLang="en-US" baseline="0" smtClean="0"/>
              <a:t>on Site Map.</a:t>
            </a:r>
            <a:endParaRPr lang="en-US" altLang="en-US" dirty="0" smtClean="0"/>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38</a:t>
            </a:fld>
            <a:endParaRPr lang="en-US" altLang="en-US"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Now, under the Summaries area, click on System-wise Summaries.</a:t>
            </a:r>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39</a:t>
            </a:fld>
            <a:endParaRPr lang="en-US"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4588" y="685800"/>
            <a:ext cx="4572000" cy="3429000"/>
          </a:xfrm>
          <a:ln/>
        </p:spPr>
      </p:sp>
      <p:sp>
        <p:nvSpPr>
          <p:cNvPr id="69635" name="Rectangle 3"/>
          <p:cNvSpPr>
            <a:spLocks noGrp="1" noChangeArrowheads="1"/>
          </p:cNvSpPr>
          <p:nvPr>
            <p:ph type="body" idx="1"/>
          </p:nvPr>
        </p:nvSpPr>
        <p:spPr>
          <a:noFill/>
          <a:ln/>
        </p:spPr>
        <p:txBody>
          <a:bodyPr/>
          <a:lstStyle/>
          <a:p>
            <a:pPr eaLnBrk="1" hangingPunct="1">
              <a:buFont typeface="Wingdings" pitchFamily="2" charset="2"/>
              <a:buChar char="§"/>
            </a:pPr>
            <a:r>
              <a:rPr lang="en-US" altLang="en-US" b="1" smtClean="0"/>
              <a:t>Participant Manual</a:t>
            </a:r>
            <a:r>
              <a:rPr lang="en-US" altLang="en-US" smtClean="0"/>
              <a:t> - Please make notes in it, and keep it for future reference.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Next, you can choose to go to the Site Summary</a:t>
            </a:r>
            <a:r>
              <a:rPr lang="en-US" altLang="en-US" baseline="0" dirty="0" smtClean="0"/>
              <a:t> (the same place we visited earlier) or you can go to the summary screen for a specific device category – Refrigeration, HVAC, or Lighting.</a:t>
            </a:r>
          </a:p>
          <a:p>
            <a:pPr eaLnBrk="1" hangingPunct="1"/>
            <a:endParaRPr lang="en-US" altLang="en-US" dirty="0" smtClean="0"/>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40</a:t>
            </a:fld>
            <a:endParaRPr lang="en-US" altLang="en-US"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altLang="en-US" dirty="0" smtClean="0"/>
              <a:t>So, for example, if we choose HVAC</a:t>
            </a:r>
            <a:r>
              <a:rPr lang="en-US" altLang="en-US" baseline="0" dirty="0" smtClean="0"/>
              <a:t> Summary, we are taken to this screen, which lists all HVAC applications.  Again, you can click on a specific application to dig deeper into </a:t>
            </a:r>
            <a:r>
              <a:rPr lang="en-US" altLang="en-US" baseline="0" smtClean="0"/>
              <a:t>status details.</a:t>
            </a:r>
            <a:endParaRPr lang="en-US" altLang="en-US" baseline="0" dirty="0" smtClean="0"/>
          </a:p>
          <a:p>
            <a:pPr eaLnBrk="1" hangingPunct="1"/>
            <a:endParaRPr lang="en-US" altLang="en-US" dirty="0" smtClean="0"/>
          </a:p>
        </p:txBody>
      </p:sp>
      <p:sp>
        <p:nvSpPr>
          <p:cNvPr id="8806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8806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88070" name="Slide Number Placeholder 5"/>
          <p:cNvSpPr>
            <a:spLocks noGrp="1"/>
          </p:cNvSpPr>
          <p:nvPr>
            <p:ph type="sldNum" sz="quarter" idx="5"/>
          </p:nvPr>
        </p:nvSpPr>
        <p:spPr>
          <a:noFill/>
        </p:spPr>
        <p:txBody>
          <a:bodyPr/>
          <a:lstStyle/>
          <a:p>
            <a:fld id="{55CF06C1-29A7-49EE-94E9-21C6CC1117BA}" type="slidenum">
              <a:rPr lang="en-US" altLang="en-US" smtClean="0">
                <a:solidFill>
                  <a:srgbClr val="000000"/>
                </a:solidFill>
              </a:rPr>
              <a:pPr/>
              <a:t>41</a:t>
            </a:fld>
            <a:endParaRPr lang="en-US" altLang="en-US"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r>
              <a:rPr lang="en-US" altLang="en-US" smtClean="0"/>
              <a:t>At some point, you may need to add or remove devices to the Site Supervisor system, which might require you to change COM Port settings.  In this module, we’ll review how to view and change COM port settings.</a:t>
            </a:r>
          </a:p>
        </p:txBody>
      </p:sp>
      <p:sp>
        <p:nvSpPr>
          <p:cNvPr id="89092"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pPr eaLnBrk="0" hangingPunct="0"/>
            <a:r>
              <a:rPr lang="en-US" altLang="en-US" sz="1200"/>
              <a:t>Intro</a:t>
            </a:r>
          </a:p>
        </p:txBody>
      </p:sp>
      <p:sp>
        <p:nvSpPr>
          <p:cNvPr id="89093" name="Date Placeholder 4"/>
          <p:cNvSpPr txBox="1">
            <a:spLocks noGrp="1"/>
          </p:cNvSpPr>
          <p:nvPr/>
        </p:nvSpPr>
        <p:spPr bwMode="auto">
          <a:xfrm>
            <a:off x="3886200" y="0"/>
            <a:ext cx="2971800" cy="457200"/>
          </a:xfrm>
          <a:prstGeom prst="rect">
            <a:avLst/>
          </a:prstGeom>
          <a:noFill/>
          <a:ln w="9525">
            <a:noFill/>
            <a:miter lim="800000"/>
            <a:headEnd/>
            <a:tailEnd/>
          </a:ln>
        </p:spPr>
        <p:txBody>
          <a:bodyPr/>
          <a:lstStyle/>
          <a:p>
            <a:pPr algn="r" eaLnBrk="0" hangingPunct="0"/>
            <a:r>
              <a:rPr lang="en-US" altLang="en-US" sz="1200"/>
              <a:t>Wednesday, March 13, 2001</a:t>
            </a:r>
          </a:p>
        </p:txBody>
      </p:sp>
      <p:sp>
        <p:nvSpPr>
          <p:cNvPr id="89094" name="Slide Number Placeholder 5"/>
          <p:cNvSpPr txBox="1">
            <a:spLocks noGrp="1"/>
          </p:cNvSpPr>
          <p:nvPr/>
        </p:nvSpPr>
        <p:spPr bwMode="auto">
          <a:xfrm>
            <a:off x="3886200" y="8763000"/>
            <a:ext cx="2971800" cy="457200"/>
          </a:xfrm>
          <a:prstGeom prst="rect">
            <a:avLst/>
          </a:prstGeom>
          <a:noFill/>
          <a:ln w="9525">
            <a:noFill/>
            <a:miter lim="800000"/>
            <a:headEnd/>
            <a:tailEnd/>
          </a:ln>
        </p:spPr>
        <p:txBody>
          <a:bodyPr anchor="b"/>
          <a:lstStyle/>
          <a:p>
            <a:pPr algn="r" eaLnBrk="0" hangingPunct="0"/>
            <a:fld id="{38CF7BF8-3D4D-46F1-ADB2-B133AFADC9D0}" type="slidenum">
              <a:rPr lang="en-US" altLang="en-US" sz="1200"/>
              <a:pPr algn="r" eaLnBrk="0" hangingPunct="0"/>
              <a:t>42</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r>
              <a:rPr lang="en-US" altLang="en-US" smtClean="0"/>
              <a:t>Begin by logging into Site Supervisor and going to the Site Map.  From the site map, choose General System Properties.</a:t>
            </a:r>
          </a:p>
        </p:txBody>
      </p:sp>
      <p:sp>
        <p:nvSpPr>
          <p:cNvPr id="90116"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90117"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90118" name="Slide Number Placeholder 5"/>
          <p:cNvSpPr>
            <a:spLocks noGrp="1"/>
          </p:cNvSpPr>
          <p:nvPr>
            <p:ph type="sldNum" sz="quarter" idx="5"/>
          </p:nvPr>
        </p:nvSpPr>
        <p:spPr>
          <a:noFill/>
        </p:spPr>
        <p:txBody>
          <a:bodyPr/>
          <a:lstStyle/>
          <a:p>
            <a:fld id="{BA6E407A-A8A1-48BB-B79F-C7042914DBA5}" type="slidenum">
              <a:rPr lang="en-US" altLang="en-US" smtClean="0">
                <a:solidFill>
                  <a:srgbClr val="000000"/>
                </a:solidFill>
              </a:rPr>
              <a:pPr/>
              <a:t>43</a:t>
            </a:fld>
            <a:endParaRPr lang="en-US" altLang="en-US" smtClean="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altLang="en-US" smtClean="0"/>
              <a:t>From the menu, choose COM PORTS, then select CONFIGURE.</a:t>
            </a:r>
          </a:p>
          <a:p>
            <a:endParaRPr lang="en-US" altLang="en-US" smtClean="0"/>
          </a:p>
          <a:p>
            <a:r>
              <a:rPr lang="en-US" altLang="en-US" smtClean="0"/>
              <a:t>On the configuration screen, make any desired changes using the dropdown fields, then click SAVE.</a:t>
            </a:r>
          </a:p>
          <a:p>
            <a:pPr eaLnBrk="1" hangingPunct="1"/>
            <a:endParaRPr lang="en-US" altLang="en-US" smtClean="0"/>
          </a:p>
        </p:txBody>
      </p:sp>
      <p:sp>
        <p:nvSpPr>
          <p:cNvPr id="91140"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91141"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91142" name="Slide Number Placeholder 5"/>
          <p:cNvSpPr>
            <a:spLocks noGrp="1"/>
          </p:cNvSpPr>
          <p:nvPr>
            <p:ph type="sldNum" sz="quarter" idx="5"/>
          </p:nvPr>
        </p:nvSpPr>
        <p:spPr>
          <a:noFill/>
        </p:spPr>
        <p:txBody>
          <a:bodyPr/>
          <a:lstStyle/>
          <a:p>
            <a:fld id="{3E66105B-A919-43A1-9E23-3E20991A5636}" type="slidenum">
              <a:rPr lang="en-US" altLang="en-US" smtClean="0">
                <a:solidFill>
                  <a:srgbClr val="000000"/>
                </a:solidFill>
              </a:rPr>
              <a:pPr/>
              <a:t>44</a:t>
            </a:fld>
            <a:endParaRPr lang="en-US" altLang="en-US" smtClean="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r>
              <a:rPr lang="en-US" altLang="en-US" smtClean="0"/>
              <a:t>If any changes have been made to your network system, you may need to modify settings in Site Supervisor.  These changes could include changes to your IP, your server settings, or your email configuration.  In this section, we’ll review how to view and change Site Supervisor Internet values.</a:t>
            </a:r>
          </a:p>
        </p:txBody>
      </p:sp>
      <p:sp>
        <p:nvSpPr>
          <p:cNvPr id="92164"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pPr eaLnBrk="0" hangingPunct="0"/>
            <a:r>
              <a:rPr lang="en-US" altLang="en-US" sz="1200"/>
              <a:t>Intro</a:t>
            </a:r>
          </a:p>
        </p:txBody>
      </p:sp>
      <p:sp>
        <p:nvSpPr>
          <p:cNvPr id="92165" name="Date Placeholder 4"/>
          <p:cNvSpPr txBox="1">
            <a:spLocks noGrp="1"/>
          </p:cNvSpPr>
          <p:nvPr/>
        </p:nvSpPr>
        <p:spPr bwMode="auto">
          <a:xfrm>
            <a:off x="3886200" y="0"/>
            <a:ext cx="2971800" cy="457200"/>
          </a:xfrm>
          <a:prstGeom prst="rect">
            <a:avLst/>
          </a:prstGeom>
          <a:noFill/>
          <a:ln w="9525">
            <a:noFill/>
            <a:miter lim="800000"/>
            <a:headEnd/>
            <a:tailEnd/>
          </a:ln>
        </p:spPr>
        <p:txBody>
          <a:bodyPr/>
          <a:lstStyle/>
          <a:p>
            <a:pPr algn="r" eaLnBrk="0" hangingPunct="0"/>
            <a:r>
              <a:rPr lang="en-US" altLang="en-US" sz="1200"/>
              <a:t>Wednesday, March 13, 2001</a:t>
            </a:r>
          </a:p>
        </p:txBody>
      </p:sp>
      <p:sp>
        <p:nvSpPr>
          <p:cNvPr id="92166" name="Slide Number Placeholder 5"/>
          <p:cNvSpPr txBox="1">
            <a:spLocks noGrp="1"/>
          </p:cNvSpPr>
          <p:nvPr/>
        </p:nvSpPr>
        <p:spPr bwMode="auto">
          <a:xfrm>
            <a:off x="3886200" y="8763000"/>
            <a:ext cx="2971800" cy="457200"/>
          </a:xfrm>
          <a:prstGeom prst="rect">
            <a:avLst/>
          </a:prstGeom>
          <a:noFill/>
          <a:ln w="9525">
            <a:noFill/>
            <a:miter lim="800000"/>
            <a:headEnd/>
            <a:tailEnd/>
          </a:ln>
        </p:spPr>
        <p:txBody>
          <a:bodyPr anchor="b"/>
          <a:lstStyle/>
          <a:p>
            <a:pPr algn="r" eaLnBrk="0" hangingPunct="0"/>
            <a:fld id="{A49C5410-4F0A-47BE-A2D4-44ED85D2158D}" type="slidenum">
              <a:rPr lang="en-US" altLang="en-US" sz="1200"/>
              <a:pPr algn="r" eaLnBrk="0" hangingPunct="0"/>
              <a:t>45</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r>
              <a:rPr lang="en-US" altLang="en-US" smtClean="0"/>
              <a:t>Log in to Site Supervisor and go to the Site Map, then choose GENERAL SYSTEM PROPERTIES.</a:t>
            </a:r>
          </a:p>
        </p:txBody>
      </p:sp>
      <p:sp>
        <p:nvSpPr>
          <p:cNvPr id="9318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9318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93190" name="Slide Number Placeholder 5"/>
          <p:cNvSpPr>
            <a:spLocks noGrp="1"/>
          </p:cNvSpPr>
          <p:nvPr>
            <p:ph type="sldNum" sz="quarter" idx="5"/>
          </p:nvPr>
        </p:nvSpPr>
        <p:spPr>
          <a:noFill/>
        </p:spPr>
        <p:txBody>
          <a:bodyPr/>
          <a:lstStyle/>
          <a:p>
            <a:fld id="{F016D2FD-5C07-46CF-A50D-0A98A42E5ABB}" type="slidenum">
              <a:rPr lang="en-US" altLang="en-US" smtClean="0">
                <a:solidFill>
                  <a:srgbClr val="000000"/>
                </a:solidFill>
              </a:rPr>
              <a:pPr/>
              <a:t>46</a:t>
            </a:fld>
            <a:endParaRPr lang="en-US" altLang="en-US" smtClean="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altLang="en-US" smtClean="0"/>
              <a:t>From the menu, select INTERNET, then choose CONFIGURE.</a:t>
            </a:r>
          </a:p>
          <a:p>
            <a:endParaRPr lang="en-US" altLang="en-US" smtClean="0"/>
          </a:p>
          <a:p>
            <a:r>
              <a:rPr lang="en-US" altLang="en-US" smtClean="0"/>
              <a:t>You will recognize this as the same internet setup screen from the setup wizard.  You can make changes to the IP, server, email, and text settings.</a:t>
            </a:r>
          </a:p>
          <a:p>
            <a:endParaRPr lang="en-US" altLang="en-US" smtClean="0"/>
          </a:p>
          <a:p>
            <a:r>
              <a:rPr lang="en-US" altLang="en-US" smtClean="0"/>
              <a:t>After making changes, select COMPLETE.</a:t>
            </a:r>
          </a:p>
          <a:p>
            <a:pPr eaLnBrk="1" hangingPunct="1"/>
            <a:endParaRPr lang="en-US" altLang="en-US" smtClean="0"/>
          </a:p>
        </p:txBody>
      </p:sp>
      <p:sp>
        <p:nvSpPr>
          <p:cNvPr id="94212"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94213"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94214" name="Slide Number Placeholder 5"/>
          <p:cNvSpPr>
            <a:spLocks noGrp="1"/>
          </p:cNvSpPr>
          <p:nvPr>
            <p:ph type="sldNum" sz="quarter" idx="5"/>
          </p:nvPr>
        </p:nvSpPr>
        <p:spPr>
          <a:noFill/>
        </p:spPr>
        <p:txBody>
          <a:bodyPr/>
          <a:lstStyle/>
          <a:p>
            <a:fld id="{84AE681C-0DD4-46E2-9EB5-1DBCCE2A05CB}" type="slidenum">
              <a:rPr lang="en-US" altLang="en-US" smtClean="0">
                <a:solidFill>
                  <a:srgbClr val="000000"/>
                </a:solidFill>
              </a:rPr>
              <a:pPr/>
              <a:t>47</a:t>
            </a:fld>
            <a:endParaRPr lang="en-US" altLang="en-US" smtClean="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r>
              <a:rPr lang="en-US" smtClean="0"/>
              <a:t>You may need to expand the controller’s capabilities. This can be done by adding a license that allows you to expand a variety of control applications such as the number of lighting circuits, schedules, or rooftop units. To secure additional licenses, contact customer support at 770.425.2724. </a:t>
            </a:r>
            <a:r>
              <a:rPr lang="en-US" altLang="en-US" smtClean="0"/>
              <a:t>This training module covers how to view and change Licensing.</a:t>
            </a:r>
          </a:p>
        </p:txBody>
      </p:sp>
      <p:sp>
        <p:nvSpPr>
          <p:cNvPr id="95236"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pPr eaLnBrk="0" hangingPunct="0"/>
            <a:r>
              <a:rPr lang="en-US" altLang="en-US" sz="1200"/>
              <a:t>Intro</a:t>
            </a:r>
          </a:p>
        </p:txBody>
      </p:sp>
      <p:sp>
        <p:nvSpPr>
          <p:cNvPr id="95237" name="Date Placeholder 4"/>
          <p:cNvSpPr txBox="1">
            <a:spLocks noGrp="1"/>
          </p:cNvSpPr>
          <p:nvPr/>
        </p:nvSpPr>
        <p:spPr bwMode="auto">
          <a:xfrm>
            <a:off x="3886200" y="0"/>
            <a:ext cx="2971800" cy="457200"/>
          </a:xfrm>
          <a:prstGeom prst="rect">
            <a:avLst/>
          </a:prstGeom>
          <a:noFill/>
          <a:ln w="9525">
            <a:noFill/>
            <a:miter lim="800000"/>
            <a:headEnd/>
            <a:tailEnd/>
          </a:ln>
        </p:spPr>
        <p:txBody>
          <a:bodyPr/>
          <a:lstStyle/>
          <a:p>
            <a:pPr algn="r" eaLnBrk="0" hangingPunct="0"/>
            <a:r>
              <a:rPr lang="en-US" altLang="en-US" sz="1200"/>
              <a:t>Wednesday, March 13, 2001</a:t>
            </a:r>
          </a:p>
        </p:txBody>
      </p:sp>
      <p:sp>
        <p:nvSpPr>
          <p:cNvPr id="95238" name="Slide Number Placeholder 5"/>
          <p:cNvSpPr txBox="1">
            <a:spLocks noGrp="1"/>
          </p:cNvSpPr>
          <p:nvPr/>
        </p:nvSpPr>
        <p:spPr bwMode="auto">
          <a:xfrm>
            <a:off x="3886200" y="8763000"/>
            <a:ext cx="2971800" cy="457200"/>
          </a:xfrm>
          <a:prstGeom prst="rect">
            <a:avLst/>
          </a:prstGeom>
          <a:noFill/>
          <a:ln w="9525">
            <a:noFill/>
            <a:miter lim="800000"/>
            <a:headEnd/>
            <a:tailEnd/>
          </a:ln>
        </p:spPr>
        <p:txBody>
          <a:bodyPr anchor="b"/>
          <a:lstStyle/>
          <a:p>
            <a:pPr algn="r" eaLnBrk="0" hangingPunct="0"/>
            <a:fld id="{8C41B82D-1C88-4DA9-9833-3E159908F93C}" type="slidenum">
              <a:rPr lang="en-US" altLang="en-US" sz="1200"/>
              <a:pPr algn="r" eaLnBrk="0" hangingPunct="0"/>
              <a:t>48</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r>
              <a:rPr lang="en-US" altLang="en-US" smtClean="0"/>
              <a:t>First, log in to Site Supervisor and go to the Site Map.  Choose GENERAL SYSTEM PROPERTIES.</a:t>
            </a:r>
          </a:p>
          <a:p>
            <a:pPr eaLnBrk="1" hangingPunct="1"/>
            <a:endParaRPr lang="en-US" altLang="en-US" smtClean="0"/>
          </a:p>
          <a:p>
            <a:pPr eaLnBrk="1" hangingPunct="1"/>
            <a:endParaRPr lang="en-US" altLang="en-US" smtClean="0"/>
          </a:p>
        </p:txBody>
      </p:sp>
      <p:sp>
        <p:nvSpPr>
          <p:cNvPr id="96260"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96261"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96262" name="Slide Number Placeholder 5"/>
          <p:cNvSpPr>
            <a:spLocks noGrp="1"/>
          </p:cNvSpPr>
          <p:nvPr>
            <p:ph type="sldNum" sz="quarter" idx="5"/>
          </p:nvPr>
        </p:nvSpPr>
        <p:spPr>
          <a:noFill/>
        </p:spPr>
        <p:txBody>
          <a:bodyPr/>
          <a:lstStyle/>
          <a:p>
            <a:fld id="{D5BD1B07-D193-4D37-B70B-1B21E3831031}" type="slidenum">
              <a:rPr lang="en-US" altLang="en-US" smtClean="0">
                <a:solidFill>
                  <a:srgbClr val="000000"/>
                </a:solidFill>
              </a:rPr>
              <a:pPr/>
              <a:t>49</a:t>
            </a:fld>
            <a:endParaRPr lang="en-US"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smtClean="0"/>
              <a:t>Intro</a:t>
            </a:r>
            <a:endParaRPr lang="en-US" altLang="en-US"/>
          </a:p>
        </p:txBody>
      </p:sp>
      <p:sp>
        <p:nvSpPr>
          <p:cNvPr id="5" name="Date Placeholder 4"/>
          <p:cNvSpPr>
            <a:spLocks noGrp="1"/>
          </p:cNvSpPr>
          <p:nvPr>
            <p:ph type="dt" idx="11"/>
          </p:nvPr>
        </p:nvSpPr>
        <p:spPr/>
        <p:txBody>
          <a:bodyPr/>
          <a:lstStyle/>
          <a:p>
            <a:pPr>
              <a:defRPr/>
            </a:pPr>
            <a:r>
              <a:rPr lang="en-US" altLang="en-US" smtClean="0"/>
              <a:t>Wednesday, March 13, 2001</a:t>
            </a:r>
            <a:endParaRPr lang="en-US" altLang="en-US"/>
          </a:p>
        </p:txBody>
      </p:sp>
      <p:sp>
        <p:nvSpPr>
          <p:cNvPr id="6" name="Slide Number Placeholder 5"/>
          <p:cNvSpPr>
            <a:spLocks noGrp="1"/>
          </p:cNvSpPr>
          <p:nvPr>
            <p:ph type="sldNum" sz="quarter" idx="12"/>
          </p:nvPr>
        </p:nvSpPr>
        <p:spPr/>
        <p:txBody>
          <a:bodyPr/>
          <a:lstStyle/>
          <a:p>
            <a:pPr>
              <a:defRPr/>
            </a:pPr>
            <a:fld id="{ED0C51FC-D433-4FFE-8373-43039DEFC582}" type="slidenum">
              <a:rPr lang="en-US" altLang="en-US" smtClean="0"/>
              <a:pPr>
                <a:defRPr/>
              </a:pPr>
              <a:t>5</a:t>
            </a:fld>
            <a:endParaRPr lang="en-US" altLang="en-US"/>
          </a:p>
        </p:txBody>
      </p:sp>
    </p:spTree>
    <p:extLst>
      <p:ext uri="{BB962C8B-B14F-4D97-AF65-F5344CB8AC3E}">
        <p14:creationId xmlns:p14="http://schemas.microsoft.com/office/powerpoint/2010/main" val="1102786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altLang="en-US" smtClean="0"/>
              <a:t>From the menu, select LICENSING.  Then choose CONFIGURE.</a:t>
            </a:r>
          </a:p>
          <a:p>
            <a:endParaRPr lang="en-US" altLang="en-US" smtClean="0"/>
          </a:p>
          <a:p>
            <a:r>
              <a:rPr lang="en-US" altLang="en-US" smtClean="0"/>
              <a:t>Here you will find the number of devices available.</a:t>
            </a:r>
          </a:p>
          <a:p>
            <a:endParaRPr lang="en-US" altLang="en-US" smtClean="0"/>
          </a:p>
          <a:p>
            <a:r>
              <a:rPr lang="en-US" altLang="en-US" smtClean="0"/>
              <a:t>To add devices or quantities, click ADD.  A license number entry box will appear.  Make any needed changes and save.</a:t>
            </a:r>
          </a:p>
          <a:p>
            <a:pPr eaLnBrk="1" hangingPunct="1"/>
            <a:endParaRPr lang="en-US" altLang="en-US" smtClean="0"/>
          </a:p>
        </p:txBody>
      </p:sp>
      <p:sp>
        <p:nvSpPr>
          <p:cNvPr id="97284"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97285"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97286" name="Slide Number Placeholder 5"/>
          <p:cNvSpPr>
            <a:spLocks noGrp="1"/>
          </p:cNvSpPr>
          <p:nvPr>
            <p:ph type="sldNum" sz="quarter" idx="5"/>
          </p:nvPr>
        </p:nvSpPr>
        <p:spPr>
          <a:noFill/>
        </p:spPr>
        <p:txBody>
          <a:bodyPr/>
          <a:lstStyle/>
          <a:p>
            <a:fld id="{8B52D763-35E4-42F9-A297-B2D018170610}" type="slidenum">
              <a:rPr lang="en-US" altLang="en-US" smtClean="0">
                <a:solidFill>
                  <a:srgbClr val="000000"/>
                </a:solidFill>
              </a:rPr>
              <a:pPr/>
              <a:t>50</a:t>
            </a:fld>
            <a:endParaRPr lang="en-US" altLang="en-US" smtClean="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r>
              <a:rPr lang="en-US" altLang="en-US" smtClean="0"/>
              <a:t>It is unlikely that you will need to change Localization settings, but if you do install Site Supervisor in a different location or for any reason need to make changes to preferred engineering units or to the date and time format, you will need to make adjustments in the Localization settings.  In this training module we will learn how to view and change Site Supervisor Localization settings.</a:t>
            </a:r>
          </a:p>
        </p:txBody>
      </p:sp>
      <p:sp>
        <p:nvSpPr>
          <p:cNvPr id="98308"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pPr eaLnBrk="0" hangingPunct="0"/>
            <a:r>
              <a:rPr lang="en-US" altLang="en-US" sz="1200"/>
              <a:t>Intro</a:t>
            </a:r>
          </a:p>
        </p:txBody>
      </p:sp>
      <p:sp>
        <p:nvSpPr>
          <p:cNvPr id="98309" name="Date Placeholder 4"/>
          <p:cNvSpPr txBox="1">
            <a:spLocks noGrp="1"/>
          </p:cNvSpPr>
          <p:nvPr/>
        </p:nvSpPr>
        <p:spPr bwMode="auto">
          <a:xfrm>
            <a:off x="3886200" y="0"/>
            <a:ext cx="2971800" cy="457200"/>
          </a:xfrm>
          <a:prstGeom prst="rect">
            <a:avLst/>
          </a:prstGeom>
          <a:noFill/>
          <a:ln w="9525">
            <a:noFill/>
            <a:miter lim="800000"/>
            <a:headEnd/>
            <a:tailEnd/>
          </a:ln>
        </p:spPr>
        <p:txBody>
          <a:bodyPr/>
          <a:lstStyle/>
          <a:p>
            <a:pPr algn="r" eaLnBrk="0" hangingPunct="0"/>
            <a:r>
              <a:rPr lang="en-US" altLang="en-US" sz="1200"/>
              <a:t>Wednesday, March 13, 2001</a:t>
            </a:r>
          </a:p>
        </p:txBody>
      </p:sp>
      <p:sp>
        <p:nvSpPr>
          <p:cNvPr id="98310" name="Slide Number Placeholder 5"/>
          <p:cNvSpPr txBox="1">
            <a:spLocks noGrp="1"/>
          </p:cNvSpPr>
          <p:nvPr/>
        </p:nvSpPr>
        <p:spPr bwMode="auto">
          <a:xfrm>
            <a:off x="3886200" y="8763000"/>
            <a:ext cx="2971800" cy="457200"/>
          </a:xfrm>
          <a:prstGeom prst="rect">
            <a:avLst/>
          </a:prstGeom>
          <a:noFill/>
          <a:ln w="9525">
            <a:noFill/>
            <a:miter lim="800000"/>
            <a:headEnd/>
            <a:tailEnd/>
          </a:ln>
        </p:spPr>
        <p:txBody>
          <a:bodyPr anchor="b"/>
          <a:lstStyle/>
          <a:p>
            <a:pPr algn="r" eaLnBrk="0" hangingPunct="0"/>
            <a:fld id="{F972AD64-4B3A-4DD9-BF86-2ABF5564BDC3}" type="slidenum">
              <a:rPr lang="en-US" altLang="en-US" sz="1200"/>
              <a:pPr algn="r" eaLnBrk="0" hangingPunct="0"/>
              <a:t>51</a:t>
            </a:fld>
            <a:endParaRPr lang="en-US"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r>
              <a:rPr lang="en-US" altLang="en-US" smtClean="0"/>
              <a:t>Log into Site Supervisor and go to the Site Map.  From there, choose GENERAL SYSTEM PROPERTIES.</a:t>
            </a:r>
          </a:p>
          <a:p>
            <a:pPr eaLnBrk="1" hangingPunct="1"/>
            <a:endParaRPr lang="en-US" altLang="en-US" smtClean="0"/>
          </a:p>
        </p:txBody>
      </p:sp>
      <p:sp>
        <p:nvSpPr>
          <p:cNvPr id="99332"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99333"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99334" name="Slide Number Placeholder 5"/>
          <p:cNvSpPr>
            <a:spLocks noGrp="1"/>
          </p:cNvSpPr>
          <p:nvPr>
            <p:ph type="sldNum" sz="quarter" idx="5"/>
          </p:nvPr>
        </p:nvSpPr>
        <p:spPr>
          <a:noFill/>
        </p:spPr>
        <p:txBody>
          <a:bodyPr/>
          <a:lstStyle/>
          <a:p>
            <a:fld id="{BBC59567-D721-46A0-9E49-6B7D5F1D32C8}" type="slidenum">
              <a:rPr lang="en-US" altLang="en-US" smtClean="0">
                <a:solidFill>
                  <a:srgbClr val="000000"/>
                </a:solidFill>
              </a:rPr>
              <a:pPr/>
              <a:t>52</a:t>
            </a:fld>
            <a:endParaRPr lang="en-US" altLang="en-US" smtClean="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altLang="en-US" smtClean="0"/>
              <a:t>From the menu, go to Localization.  Next, select CONFIGURE.</a:t>
            </a:r>
          </a:p>
          <a:p>
            <a:endParaRPr lang="en-US" altLang="en-US" smtClean="0"/>
          </a:p>
          <a:p>
            <a:r>
              <a:rPr lang="en-US" altLang="en-US" smtClean="0"/>
              <a:t>You will recognize this as the same internet setup screen from the setup wizard.  Here you can make changes to the Localization settings.</a:t>
            </a:r>
          </a:p>
          <a:p>
            <a:pPr eaLnBrk="1" hangingPunct="1"/>
            <a:endParaRPr lang="en-US" altLang="en-US" smtClean="0"/>
          </a:p>
        </p:txBody>
      </p:sp>
      <p:sp>
        <p:nvSpPr>
          <p:cNvPr id="100356"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100357"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100358" name="Slide Number Placeholder 5"/>
          <p:cNvSpPr>
            <a:spLocks noGrp="1"/>
          </p:cNvSpPr>
          <p:nvPr>
            <p:ph type="sldNum" sz="quarter" idx="5"/>
          </p:nvPr>
        </p:nvSpPr>
        <p:spPr>
          <a:noFill/>
        </p:spPr>
        <p:txBody>
          <a:bodyPr/>
          <a:lstStyle/>
          <a:p>
            <a:fld id="{A49F1A19-AB35-4D3E-8EC2-9E5BAAE2078B}" type="slidenum">
              <a:rPr lang="en-US" altLang="en-US" smtClean="0">
                <a:solidFill>
                  <a:srgbClr val="000000"/>
                </a:solidFill>
              </a:rPr>
              <a:pPr/>
              <a:t>53</a:t>
            </a:fld>
            <a:endParaRPr lang="en-US" altLang="en-US" smtClean="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r>
              <a:rPr lang="en-US" altLang="en-US" smtClean="0"/>
              <a:t>In the event that you need or want to make a change to the system name, phone number, time zone, e-mail address, or port settings, you’ll need to do that by changing system values. This training module covers viewing and changing System Values.</a:t>
            </a:r>
          </a:p>
        </p:txBody>
      </p:sp>
      <p:sp>
        <p:nvSpPr>
          <p:cNvPr id="101380"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pPr eaLnBrk="0" hangingPunct="0"/>
            <a:r>
              <a:rPr lang="en-US" altLang="en-US" sz="1200"/>
              <a:t>Intro</a:t>
            </a:r>
          </a:p>
        </p:txBody>
      </p:sp>
      <p:sp>
        <p:nvSpPr>
          <p:cNvPr id="101381" name="Date Placeholder 4"/>
          <p:cNvSpPr txBox="1">
            <a:spLocks noGrp="1"/>
          </p:cNvSpPr>
          <p:nvPr/>
        </p:nvSpPr>
        <p:spPr bwMode="auto">
          <a:xfrm>
            <a:off x="3886200" y="0"/>
            <a:ext cx="2971800" cy="457200"/>
          </a:xfrm>
          <a:prstGeom prst="rect">
            <a:avLst/>
          </a:prstGeom>
          <a:noFill/>
          <a:ln w="9525">
            <a:noFill/>
            <a:miter lim="800000"/>
            <a:headEnd/>
            <a:tailEnd/>
          </a:ln>
        </p:spPr>
        <p:txBody>
          <a:bodyPr/>
          <a:lstStyle/>
          <a:p>
            <a:pPr algn="r" eaLnBrk="0" hangingPunct="0"/>
            <a:r>
              <a:rPr lang="en-US" altLang="en-US" sz="1200"/>
              <a:t>Wednesday, March 13, 2001</a:t>
            </a:r>
          </a:p>
        </p:txBody>
      </p:sp>
      <p:sp>
        <p:nvSpPr>
          <p:cNvPr id="101382" name="Slide Number Placeholder 5"/>
          <p:cNvSpPr txBox="1">
            <a:spLocks noGrp="1"/>
          </p:cNvSpPr>
          <p:nvPr/>
        </p:nvSpPr>
        <p:spPr bwMode="auto">
          <a:xfrm>
            <a:off x="3886200" y="8763000"/>
            <a:ext cx="2971800" cy="457200"/>
          </a:xfrm>
          <a:prstGeom prst="rect">
            <a:avLst/>
          </a:prstGeom>
          <a:noFill/>
          <a:ln w="9525">
            <a:noFill/>
            <a:miter lim="800000"/>
            <a:headEnd/>
            <a:tailEnd/>
          </a:ln>
        </p:spPr>
        <p:txBody>
          <a:bodyPr anchor="b"/>
          <a:lstStyle/>
          <a:p>
            <a:pPr algn="r" eaLnBrk="0" hangingPunct="0"/>
            <a:fld id="{9B10E767-9596-4411-8088-C0327744FEB8}" type="slidenum">
              <a:rPr lang="en-US" altLang="en-US" sz="1200"/>
              <a:pPr algn="r" eaLnBrk="0" hangingPunct="0"/>
              <a:t>54</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r>
              <a:rPr lang="en-US" altLang="en-US" smtClean="0"/>
              <a:t>First, log in to Site Supervisor, then go to the Site Map.</a:t>
            </a:r>
          </a:p>
          <a:p>
            <a:pPr eaLnBrk="1" hangingPunct="1"/>
            <a:endParaRPr lang="en-US" altLang="en-US" smtClean="0"/>
          </a:p>
          <a:p>
            <a:pPr eaLnBrk="1" hangingPunct="1"/>
            <a:r>
              <a:rPr lang="en-US" altLang="en-US" smtClean="0"/>
              <a:t>From the menu, choose GENERAL SYSTEM PROPERTIES.</a:t>
            </a:r>
          </a:p>
        </p:txBody>
      </p:sp>
      <p:sp>
        <p:nvSpPr>
          <p:cNvPr id="102404"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102405"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102406" name="Slide Number Placeholder 5"/>
          <p:cNvSpPr>
            <a:spLocks noGrp="1"/>
          </p:cNvSpPr>
          <p:nvPr>
            <p:ph type="sldNum" sz="quarter" idx="5"/>
          </p:nvPr>
        </p:nvSpPr>
        <p:spPr>
          <a:noFill/>
        </p:spPr>
        <p:txBody>
          <a:bodyPr/>
          <a:lstStyle/>
          <a:p>
            <a:fld id="{9CDB3C43-829F-464F-8852-96BDCCE3FB87}" type="slidenum">
              <a:rPr lang="en-US" altLang="en-US" smtClean="0">
                <a:solidFill>
                  <a:srgbClr val="000000"/>
                </a:solidFill>
              </a:rPr>
              <a:pPr/>
              <a:t>55</a:t>
            </a:fld>
            <a:endParaRPr lang="en-US" altLang="en-US"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altLang="en-US" smtClean="0"/>
              <a:t>From the General System Properties menu, choose SYSTEM VALUES.</a:t>
            </a:r>
          </a:p>
          <a:p>
            <a:endParaRPr lang="en-US" altLang="en-US" smtClean="0"/>
          </a:p>
          <a:p>
            <a:r>
              <a:rPr lang="en-US" altLang="en-US" smtClean="0"/>
              <a:t>Next, select CONGURE.</a:t>
            </a:r>
          </a:p>
          <a:p>
            <a:endParaRPr lang="en-US" altLang="en-US" smtClean="0"/>
          </a:p>
          <a:p>
            <a:r>
              <a:rPr lang="en-US" altLang="en-US" smtClean="0"/>
              <a:t>The screen that appears is the same internet setup screen from the setup wizard.  Here you can make changes to the System Values settings.</a:t>
            </a:r>
          </a:p>
          <a:p>
            <a:pPr eaLnBrk="1" hangingPunct="1"/>
            <a:endParaRPr lang="en-US" altLang="en-US" smtClean="0"/>
          </a:p>
        </p:txBody>
      </p:sp>
      <p:sp>
        <p:nvSpPr>
          <p:cNvPr id="103428" name="Header Placeholder 3"/>
          <p:cNvSpPr>
            <a:spLocks noGrp="1"/>
          </p:cNvSpPr>
          <p:nvPr>
            <p:ph type="hdr" sz="quarter"/>
          </p:nvPr>
        </p:nvSpPr>
        <p:spPr>
          <a:noFill/>
        </p:spPr>
        <p:txBody>
          <a:bodyPr/>
          <a:lstStyle/>
          <a:p>
            <a:r>
              <a:rPr lang="en-US" altLang="en-US" smtClean="0">
                <a:solidFill>
                  <a:srgbClr val="000000"/>
                </a:solidFill>
              </a:rPr>
              <a:t>Intro</a:t>
            </a:r>
          </a:p>
        </p:txBody>
      </p:sp>
      <p:sp>
        <p:nvSpPr>
          <p:cNvPr id="103429" name="Date Placeholder 4"/>
          <p:cNvSpPr>
            <a:spLocks noGrp="1"/>
          </p:cNvSpPr>
          <p:nvPr>
            <p:ph type="dt" sz="quarter" idx="1"/>
          </p:nvPr>
        </p:nvSpPr>
        <p:spPr>
          <a:noFill/>
        </p:spPr>
        <p:txBody>
          <a:bodyPr/>
          <a:lstStyle/>
          <a:p>
            <a:r>
              <a:rPr lang="en-US" altLang="en-US" smtClean="0">
                <a:solidFill>
                  <a:srgbClr val="000000"/>
                </a:solidFill>
              </a:rPr>
              <a:t>Wednesday, March 13, 2001</a:t>
            </a:r>
          </a:p>
        </p:txBody>
      </p:sp>
      <p:sp>
        <p:nvSpPr>
          <p:cNvPr id="103430" name="Slide Number Placeholder 5"/>
          <p:cNvSpPr>
            <a:spLocks noGrp="1"/>
          </p:cNvSpPr>
          <p:nvPr>
            <p:ph type="sldNum" sz="quarter" idx="5"/>
          </p:nvPr>
        </p:nvSpPr>
        <p:spPr>
          <a:noFill/>
        </p:spPr>
        <p:txBody>
          <a:bodyPr/>
          <a:lstStyle/>
          <a:p>
            <a:fld id="{27D2B664-8EF7-4C45-BC1C-E6851F4DF800}" type="slidenum">
              <a:rPr lang="en-US" altLang="en-US" smtClean="0">
                <a:solidFill>
                  <a:srgbClr val="000000"/>
                </a:solidFill>
              </a:rPr>
              <a:pPr/>
              <a:t>56</a:t>
            </a:fld>
            <a:endParaRPr lang="en-US" altLang="en-US" smtClean="0">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altLang="en-US" smtClean="0"/>
          </a:p>
        </p:txBody>
      </p:sp>
      <p:sp>
        <p:nvSpPr>
          <p:cNvPr id="104452"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pPr eaLnBrk="0" hangingPunct="0"/>
            <a:r>
              <a:rPr lang="en-US" altLang="en-US" sz="1200"/>
              <a:t>Intro</a:t>
            </a:r>
          </a:p>
        </p:txBody>
      </p:sp>
      <p:sp>
        <p:nvSpPr>
          <p:cNvPr id="104453" name="Date Placeholder 4"/>
          <p:cNvSpPr txBox="1">
            <a:spLocks noGrp="1"/>
          </p:cNvSpPr>
          <p:nvPr/>
        </p:nvSpPr>
        <p:spPr bwMode="auto">
          <a:xfrm>
            <a:off x="3886200" y="0"/>
            <a:ext cx="2971800" cy="457200"/>
          </a:xfrm>
          <a:prstGeom prst="rect">
            <a:avLst/>
          </a:prstGeom>
          <a:noFill/>
          <a:ln w="9525">
            <a:noFill/>
            <a:miter lim="800000"/>
            <a:headEnd/>
            <a:tailEnd/>
          </a:ln>
        </p:spPr>
        <p:txBody>
          <a:bodyPr/>
          <a:lstStyle/>
          <a:p>
            <a:pPr algn="r" eaLnBrk="0" hangingPunct="0"/>
            <a:r>
              <a:rPr lang="en-US" altLang="en-US" sz="1200"/>
              <a:t>Wednesday, March 13, 2001</a:t>
            </a:r>
          </a:p>
        </p:txBody>
      </p:sp>
      <p:sp>
        <p:nvSpPr>
          <p:cNvPr id="104454" name="Slide Number Placeholder 5"/>
          <p:cNvSpPr txBox="1">
            <a:spLocks noGrp="1"/>
          </p:cNvSpPr>
          <p:nvPr/>
        </p:nvSpPr>
        <p:spPr bwMode="auto">
          <a:xfrm>
            <a:off x="3886200" y="8763000"/>
            <a:ext cx="2971800" cy="457200"/>
          </a:xfrm>
          <a:prstGeom prst="rect">
            <a:avLst/>
          </a:prstGeom>
          <a:noFill/>
          <a:ln w="9525">
            <a:noFill/>
            <a:miter lim="800000"/>
            <a:headEnd/>
            <a:tailEnd/>
          </a:ln>
        </p:spPr>
        <p:txBody>
          <a:bodyPr anchor="b"/>
          <a:lstStyle/>
          <a:p>
            <a:pPr algn="r" eaLnBrk="0" hangingPunct="0"/>
            <a:fld id="{633F47C5-EC4F-4EF5-9448-588B9AE98D90}" type="slidenum">
              <a:rPr lang="en-US" altLang="en-US" sz="1200"/>
              <a:pPr algn="r" eaLnBrk="0" hangingPunct="0"/>
              <a:t>57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US" altLang="en-US" smtClean="0"/>
              <a:t>It is a best practice to backup your Site Supervisor configuration in the event of unintended loss of data, configuration adjustment errors, or any situation where you might need to restore the original settings across the system.  In this module we will cover the steps for Site Supervisor backup, cleanout, and Restore.</a:t>
            </a:r>
          </a:p>
          <a:p>
            <a:pPr eaLnBrk="1" hangingPunct="1"/>
            <a:endParaRPr lang="en-US" altLang="en-US" smtClean="0"/>
          </a:p>
        </p:txBody>
      </p:sp>
      <p:sp>
        <p:nvSpPr>
          <p:cNvPr id="70660"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pPr eaLnBrk="0" hangingPunct="0"/>
            <a:r>
              <a:rPr lang="en-US" altLang="en-US" sz="1200">
                <a:solidFill>
                  <a:schemeClr val="tx1"/>
                </a:solidFill>
              </a:rPr>
              <a:t>Intro</a:t>
            </a:r>
          </a:p>
        </p:txBody>
      </p:sp>
      <p:sp>
        <p:nvSpPr>
          <p:cNvPr id="70661" name="Date Placeholder 4"/>
          <p:cNvSpPr txBox="1">
            <a:spLocks noGrp="1"/>
          </p:cNvSpPr>
          <p:nvPr/>
        </p:nvSpPr>
        <p:spPr bwMode="auto">
          <a:xfrm>
            <a:off x="3886200" y="0"/>
            <a:ext cx="2971800" cy="457200"/>
          </a:xfrm>
          <a:prstGeom prst="rect">
            <a:avLst/>
          </a:prstGeom>
          <a:noFill/>
          <a:ln w="9525">
            <a:noFill/>
            <a:miter lim="800000"/>
            <a:headEnd/>
            <a:tailEnd/>
          </a:ln>
        </p:spPr>
        <p:txBody>
          <a:bodyPr/>
          <a:lstStyle/>
          <a:p>
            <a:pPr algn="r" eaLnBrk="0" hangingPunct="0"/>
            <a:r>
              <a:rPr lang="en-US" altLang="en-US" sz="1200">
                <a:solidFill>
                  <a:schemeClr val="tx1"/>
                </a:solidFill>
              </a:rPr>
              <a:t>Wednesday, March 13, 2001</a:t>
            </a:r>
          </a:p>
        </p:txBody>
      </p:sp>
      <p:sp>
        <p:nvSpPr>
          <p:cNvPr id="70662" name="Slide Number Placeholder 5"/>
          <p:cNvSpPr txBox="1">
            <a:spLocks noGrp="1"/>
          </p:cNvSpPr>
          <p:nvPr/>
        </p:nvSpPr>
        <p:spPr bwMode="auto">
          <a:xfrm>
            <a:off x="3886200" y="8763000"/>
            <a:ext cx="2971800" cy="457200"/>
          </a:xfrm>
          <a:prstGeom prst="rect">
            <a:avLst/>
          </a:prstGeom>
          <a:noFill/>
          <a:ln w="9525">
            <a:noFill/>
            <a:miter lim="800000"/>
            <a:headEnd/>
            <a:tailEnd/>
          </a:ln>
        </p:spPr>
        <p:txBody>
          <a:bodyPr anchor="b"/>
          <a:lstStyle/>
          <a:p>
            <a:pPr algn="r" eaLnBrk="0" hangingPunct="0"/>
            <a:fld id="{4BDE510A-F56F-44FE-A73E-BA3A24ABA3B9}" type="slidenum">
              <a:rPr lang="en-US" altLang="en-US" sz="1200">
                <a:solidFill>
                  <a:schemeClr val="tx1"/>
                </a:solidFill>
              </a:rPr>
              <a:pPr algn="r" eaLnBrk="0" hangingPunct="0"/>
              <a:t>6</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r>
              <a:rPr lang="en-US" altLang="en-US" smtClean="0"/>
              <a:t>To backup the system configuration, first login to Site Supervisor and then click on the Site Map.</a:t>
            </a:r>
          </a:p>
        </p:txBody>
      </p:sp>
      <p:sp>
        <p:nvSpPr>
          <p:cNvPr id="71684" name="Header Placeholder 3"/>
          <p:cNvSpPr>
            <a:spLocks noGrp="1"/>
          </p:cNvSpPr>
          <p:nvPr>
            <p:ph type="hdr" sz="quarter"/>
          </p:nvPr>
        </p:nvSpPr>
        <p:spPr>
          <a:noFill/>
        </p:spPr>
        <p:txBody>
          <a:bodyPr/>
          <a:lstStyle/>
          <a:p>
            <a:r>
              <a:rPr lang="en-US" altLang="en-US" smtClean="0"/>
              <a:t>Intro</a:t>
            </a:r>
          </a:p>
        </p:txBody>
      </p:sp>
      <p:sp>
        <p:nvSpPr>
          <p:cNvPr id="71685" name="Date Placeholder 4"/>
          <p:cNvSpPr>
            <a:spLocks noGrp="1"/>
          </p:cNvSpPr>
          <p:nvPr>
            <p:ph type="dt" sz="quarter" idx="1"/>
          </p:nvPr>
        </p:nvSpPr>
        <p:spPr>
          <a:noFill/>
        </p:spPr>
        <p:txBody>
          <a:bodyPr/>
          <a:lstStyle/>
          <a:p>
            <a:r>
              <a:rPr lang="en-US" altLang="en-US" smtClean="0"/>
              <a:t>Wednesday, March 13, 2001</a:t>
            </a:r>
          </a:p>
        </p:txBody>
      </p:sp>
      <p:sp>
        <p:nvSpPr>
          <p:cNvPr id="71686" name="Slide Number Placeholder 5"/>
          <p:cNvSpPr>
            <a:spLocks noGrp="1"/>
          </p:cNvSpPr>
          <p:nvPr>
            <p:ph type="sldNum" sz="quarter" idx="5"/>
          </p:nvPr>
        </p:nvSpPr>
        <p:spPr>
          <a:noFill/>
        </p:spPr>
        <p:txBody>
          <a:bodyPr/>
          <a:lstStyle/>
          <a:p>
            <a:fld id="{04D9DBAC-D6A6-4A10-8EC1-990380E99450}"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r>
              <a:rPr lang="en-US" altLang="en-US" smtClean="0"/>
              <a:t>From the menu, select File Management and then Backup System Configuration.</a:t>
            </a:r>
          </a:p>
        </p:txBody>
      </p:sp>
      <p:sp>
        <p:nvSpPr>
          <p:cNvPr id="72708" name="Header Placeholder 3"/>
          <p:cNvSpPr>
            <a:spLocks noGrp="1"/>
          </p:cNvSpPr>
          <p:nvPr>
            <p:ph type="hdr" sz="quarter"/>
          </p:nvPr>
        </p:nvSpPr>
        <p:spPr>
          <a:noFill/>
        </p:spPr>
        <p:txBody>
          <a:bodyPr/>
          <a:lstStyle/>
          <a:p>
            <a:r>
              <a:rPr lang="en-US" altLang="en-US" smtClean="0"/>
              <a:t>Intro</a:t>
            </a:r>
          </a:p>
        </p:txBody>
      </p:sp>
      <p:sp>
        <p:nvSpPr>
          <p:cNvPr id="72709" name="Date Placeholder 4"/>
          <p:cNvSpPr>
            <a:spLocks noGrp="1"/>
          </p:cNvSpPr>
          <p:nvPr>
            <p:ph type="dt" sz="quarter" idx="1"/>
          </p:nvPr>
        </p:nvSpPr>
        <p:spPr>
          <a:noFill/>
        </p:spPr>
        <p:txBody>
          <a:bodyPr/>
          <a:lstStyle/>
          <a:p>
            <a:r>
              <a:rPr lang="en-US" altLang="en-US" smtClean="0"/>
              <a:t>Wednesday, March 13, 2001</a:t>
            </a:r>
          </a:p>
        </p:txBody>
      </p:sp>
      <p:sp>
        <p:nvSpPr>
          <p:cNvPr id="72710" name="Slide Number Placeholder 5"/>
          <p:cNvSpPr>
            <a:spLocks noGrp="1"/>
          </p:cNvSpPr>
          <p:nvPr>
            <p:ph type="sldNum" sz="quarter" idx="5"/>
          </p:nvPr>
        </p:nvSpPr>
        <p:spPr>
          <a:noFill/>
        </p:spPr>
        <p:txBody>
          <a:bodyPr/>
          <a:lstStyle/>
          <a:p>
            <a:fld id="{81725BF8-EEC5-475F-9548-B535D2154F1A}"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altLang="en-US" smtClean="0"/>
              <a:t>Now, select the BACKUP button.</a:t>
            </a:r>
          </a:p>
          <a:p>
            <a:pPr eaLnBrk="1" hangingPunct="1"/>
            <a:endParaRPr lang="en-US" altLang="en-US" smtClean="0"/>
          </a:p>
          <a:p>
            <a:pPr eaLnBrk="1" hangingPunct="1"/>
            <a:r>
              <a:rPr lang="en-US" altLang="en-US" smtClean="0"/>
              <a:t>The system will begin the process of backing up files.  A progress bar displays as the backup is created.</a:t>
            </a:r>
          </a:p>
        </p:txBody>
      </p:sp>
      <p:sp>
        <p:nvSpPr>
          <p:cNvPr id="73732" name="Header Placeholder 3"/>
          <p:cNvSpPr>
            <a:spLocks noGrp="1"/>
          </p:cNvSpPr>
          <p:nvPr>
            <p:ph type="hdr" sz="quarter"/>
          </p:nvPr>
        </p:nvSpPr>
        <p:spPr>
          <a:noFill/>
        </p:spPr>
        <p:txBody>
          <a:bodyPr/>
          <a:lstStyle/>
          <a:p>
            <a:r>
              <a:rPr lang="en-US" altLang="en-US" smtClean="0"/>
              <a:t>Intro</a:t>
            </a:r>
          </a:p>
        </p:txBody>
      </p:sp>
      <p:sp>
        <p:nvSpPr>
          <p:cNvPr id="73733" name="Date Placeholder 4"/>
          <p:cNvSpPr>
            <a:spLocks noGrp="1"/>
          </p:cNvSpPr>
          <p:nvPr>
            <p:ph type="dt" sz="quarter" idx="1"/>
          </p:nvPr>
        </p:nvSpPr>
        <p:spPr>
          <a:noFill/>
        </p:spPr>
        <p:txBody>
          <a:bodyPr/>
          <a:lstStyle/>
          <a:p>
            <a:r>
              <a:rPr lang="en-US" altLang="en-US" smtClean="0"/>
              <a:t>Wednesday, March 13, 2001</a:t>
            </a:r>
          </a:p>
        </p:txBody>
      </p:sp>
      <p:sp>
        <p:nvSpPr>
          <p:cNvPr id="73734" name="Slide Number Placeholder 5"/>
          <p:cNvSpPr>
            <a:spLocks noGrp="1"/>
          </p:cNvSpPr>
          <p:nvPr>
            <p:ph type="sldNum" sz="quarter" idx="5"/>
          </p:nvPr>
        </p:nvSpPr>
        <p:spPr>
          <a:noFill/>
        </p:spPr>
        <p:txBody>
          <a:bodyPr/>
          <a:lstStyle/>
          <a:p>
            <a:fld id="{6BBB6284-EC90-4EC4-83B8-8656A554DD65}"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30BD0D-F9B4-4958-ADB2-2BB4269C027D}"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A8F609-F2F1-4259-A8C4-5ABF02A6D27C}"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757097-0382-4656-BA80-8C10BDCF2F64}"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680E99-C3DC-4C14-AF99-120205B57F43}"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211C2F-16F3-42A7-8661-FF14FA267277}"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519D48-61AC-4D80-834F-7C99A947D6A8}"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71E406-8CD7-46B1-945A-8C8077EE71E9}" type="datetime1">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6A006C-F170-4165-834A-7055ACA11BB3}"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99D574-D0D9-455B-8232-AA50CC289717}" type="datetime1">
              <a:rPr lang="en-US"/>
              <a:pPr>
                <a:defRPr/>
              </a:pPr>
              <a:t>3/17/2015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BE057E-BA7A-49D2-BD20-9EBED301006F}"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A704FA-0D6C-46B9-9E73-50F0612FC143}" type="datetime1">
              <a:rPr lang="en-US"/>
              <a:pPr>
                <a:defRPr/>
              </a:pPr>
              <a:t>3/17/2015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501496-F625-443F-A408-CCB41391BA2F}"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DB1A7C-C305-4F32-B9BE-1E3C33691374}" type="datetime1">
              <a:rPr lang="en-US"/>
              <a:pPr>
                <a:defRPr/>
              </a:pPr>
              <a:t>3/17/2015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12179A-1435-4286-8855-8F494320390B}"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78BC14-097E-4F6E-AE66-A954B33F7333}" type="datetime1">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ABC69F-AA70-4215-BFB3-A3B686EF9714}"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C19FB5-3309-44F6-B917-D4933BC812C6}" type="datetime1">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7CBC90-A63B-4AAA-AB2A-D542B1D7D79A}"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00EE20-D9B6-4063-A58F-EC22AAC9AA8F}"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CC643-43D6-4268-B631-18D3DFEC58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7F023-9034-4E8F-A423-84FFE6520939}"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6501D4-45BB-4460-8497-8AAFE34455AF}"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216D5B-C349-4E17-9498-91883CBACF6E}"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EB3D1C-57B0-43AC-8E9B-E1A8C4DF3DAC}"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9A6D7F-54E1-4C29-AFB5-4CC15751BE59}"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D2D0A-423C-410F-8C6E-94B9997203C5}"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1DF74E-A0AF-45B6-9FED-EBBC59DFC99F}"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AF45A9-314D-470A-B387-D14BA0164ACE}"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ED39FB-11F4-4F5F-BB6E-5A2A55D34747}" type="datetime1">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67A921-BDC0-4B3E-84A0-161FCF26FB82}"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143E76-74CE-4AE1-9B2B-3B6BE2090A9C}" type="datetime1">
              <a:rPr lang="en-US"/>
              <a:pPr>
                <a:defRPr/>
              </a:pPr>
              <a:t>3/17/2015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BB0643D-582D-4C1A-BD79-58DCAE9AF6B3}"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35933A-176B-4BFC-A2D6-16317FDC8093}" type="datetime1">
              <a:rPr lang="en-US"/>
              <a:pPr>
                <a:defRPr/>
              </a:pPr>
              <a:t>3/17/2015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A916F7-A81B-46E4-A0F0-C6B78A55B46C}"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EFDAA6-34E9-4B10-A9DD-ED14DB98C2E3}" type="datetime1">
              <a:rPr lang="en-US"/>
              <a:pPr>
                <a:defRPr/>
              </a:pPr>
              <a:t>3/17/2015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722E33-8DCA-4F7E-93BC-8466E00C908B}"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0B7C3F-D594-4460-A1EF-757E8460892F}"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EC1138-AFFE-4EDF-BB60-DA30BA04FEDD}"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182C07-B0E8-4C1E-8A9D-1990CD1143E8}"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2C9504-7752-4922-8708-55B557E1BC7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6C6005-402A-4168-8DCE-F99E553BF55B}" type="datetime1">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3F8037-0C33-4F8E-8CAF-00012C1AB549}"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801453-3EB7-4A6C-A866-3E00935DDACB}"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18D30-CAE0-476E-BEA2-DEA6F844B23A}"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7E99B3-CA30-4C64-8FB2-B4DBA6C3E050}" type="datetime1">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4ED692-6F5A-44B1-83E7-2B5C1F408AA8}"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5B77E2-FB1A-4629-ACE5-B0DC1E7744AA}" type="datetime1">
              <a:rPr lang="en-US"/>
              <a:pPr>
                <a:defRPr/>
              </a:pPr>
              <a:t>3/17/2015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0F4BAD-F3FB-41E1-9E4F-C32A365C65A0}"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41B380-735A-489B-87D2-61D1DBAC6D3A}" type="datetime1">
              <a:rPr lang="en-US"/>
              <a:pPr>
                <a:defRPr/>
              </a:pPr>
              <a:t>3/17/2015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D123CA-E212-4A4E-85DC-E08567A544FF}"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8F5379-0E95-4259-B8A1-A9068F2742A9}" type="datetime1">
              <a:rPr lang="en-US"/>
              <a:pPr>
                <a:defRPr/>
              </a:pPr>
              <a:t>3/17/2015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DA8664-96EF-420A-BF7A-9F6F3976045A}"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02D3BB-414F-4111-96AE-25210469F71A}" type="datetime1">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4A760B-F952-4BA6-8522-7AC8643645D5}"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622836-61F1-4FF9-85A0-01942636C1DB}" type="datetime1">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7C47DC-1BC3-4847-A3AD-4978780239D7}"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07E881-8518-44D7-97A5-92CC12135CFC}"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3D61FE-60B0-4891-B0EA-C4B4212B1483}"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68FE4B-C751-4274-9ABD-412E397D3D31}"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67258-2F2E-4C86-AAEE-6745FBCD22CA}"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E14CC9-8D01-4824-94F5-D7BD1CE33A3B}" type="datetime1">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084C50-A9AD-49F5-9395-E7CDD9F1CDE4}"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106510-238D-479B-B45E-48B9210C2C94}"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235FFA-7752-4E91-BDC2-A35812E8940C}"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988800-CE0B-410B-AF64-FCE818E36582}" type="datetime1">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E7568-B2B4-4C2A-A3CC-D796004DB0FA}"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4.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heme" Target="../theme/theme19.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4.pn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4.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4.pn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4.pn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Public\Documents\NEW LOOKS\Wave Art\PPT\wave ppt-top-363.png"/>
          <p:cNvPicPr>
            <a:picLocks noChangeAspect="1" noChangeArrowheads="1"/>
          </p:cNvPicPr>
          <p:nvPr/>
        </p:nvPicPr>
        <p:blipFill>
          <a:blip r:embed="rId13" cstate="print"/>
          <a:srcRect/>
          <a:stretch>
            <a:fillRect/>
          </a:stretch>
        </p:blipFill>
        <p:spPr bwMode="auto">
          <a:xfrm>
            <a:off x="0" y="0"/>
            <a:ext cx="9144000" cy="2935288"/>
          </a:xfrm>
          <a:prstGeom prst="rect">
            <a:avLst/>
          </a:prstGeom>
          <a:noFill/>
          <a:ln w="9525">
            <a:noFill/>
            <a:miter lim="800000"/>
            <a:headEnd/>
            <a:tailEnd/>
          </a:ln>
        </p:spPr>
      </p:pic>
      <p:sp>
        <p:nvSpPr>
          <p:cNvPr id="1027" name="TextBox 7"/>
          <p:cNvSpPr txBox="1">
            <a:spLocks noChangeArrowheads="1"/>
          </p:cNvSpPr>
          <p:nvPr/>
        </p:nvSpPr>
        <p:spPr bwMode="auto">
          <a:xfrm>
            <a:off x="381000" y="6019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Arial" charset="0"/>
              </a:defRPr>
            </a:lvl1pPr>
            <a:lvl2pPr marL="742950" indent="-285750" eaLnBrk="0" hangingPunct="0">
              <a:defRPr sz="2000" b="1">
                <a:solidFill>
                  <a:srgbClr val="000000"/>
                </a:solidFill>
                <a:latin typeface="Arial" charset="0"/>
              </a:defRPr>
            </a:lvl2pPr>
            <a:lvl3pPr marL="1143000" indent="-228600" eaLnBrk="0" hangingPunct="0">
              <a:defRPr sz="2000" b="1">
                <a:solidFill>
                  <a:srgbClr val="000000"/>
                </a:solidFill>
                <a:latin typeface="Arial" charset="0"/>
              </a:defRPr>
            </a:lvl3pPr>
            <a:lvl4pPr marL="1600200" indent="-228600" eaLnBrk="0" hangingPunct="0">
              <a:defRPr sz="2000" b="1">
                <a:solidFill>
                  <a:srgbClr val="000000"/>
                </a:solidFill>
                <a:latin typeface="Arial" charset="0"/>
              </a:defRPr>
            </a:lvl4pPr>
            <a:lvl5pPr marL="2057400" indent="-228600" eaLnBrk="0" hangingPunct="0">
              <a:defRPr sz="2000" b="1">
                <a:solidFill>
                  <a:srgbClr val="000000"/>
                </a:solidFill>
                <a:latin typeface="Arial" charset="0"/>
              </a:defRPr>
            </a:lvl5pPr>
            <a:lvl6pPr marL="2514600" indent="-228600" eaLnBrk="0" fontAlgn="base" hangingPunct="0">
              <a:spcBef>
                <a:spcPct val="0"/>
              </a:spcBef>
              <a:spcAft>
                <a:spcPct val="0"/>
              </a:spcAft>
              <a:defRPr sz="2000" b="1">
                <a:solidFill>
                  <a:srgbClr val="000000"/>
                </a:solidFill>
                <a:latin typeface="Arial" charset="0"/>
              </a:defRPr>
            </a:lvl6pPr>
            <a:lvl7pPr marL="2971800" indent="-228600" eaLnBrk="0" fontAlgn="base" hangingPunct="0">
              <a:spcBef>
                <a:spcPct val="0"/>
              </a:spcBef>
              <a:spcAft>
                <a:spcPct val="0"/>
              </a:spcAft>
              <a:defRPr sz="2000" b="1">
                <a:solidFill>
                  <a:srgbClr val="000000"/>
                </a:solidFill>
                <a:latin typeface="Arial" charset="0"/>
              </a:defRPr>
            </a:lvl7pPr>
            <a:lvl8pPr marL="3429000" indent="-228600" eaLnBrk="0" fontAlgn="base" hangingPunct="0">
              <a:spcBef>
                <a:spcPct val="0"/>
              </a:spcBef>
              <a:spcAft>
                <a:spcPct val="0"/>
              </a:spcAft>
              <a:defRPr sz="2000" b="1">
                <a:solidFill>
                  <a:srgbClr val="000000"/>
                </a:solidFill>
                <a:latin typeface="Arial" charset="0"/>
              </a:defRPr>
            </a:lvl8pPr>
            <a:lvl9pPr marL="3886200" indent="-228600" eaLnBrk="0" fontAlgn="base" hangingPunct="0">
              <a:spcBef>
                <a:spcPct val="0"/>
              </a:spcBef>
              <a:spcAft>
                <a:spcPct val="0"/>
              </a:spcAft>
              <a:defRPr sz="2000" b="1">
                <a:solidFill>
                  <a:srgbClr val="000000"/>
                </a:solidFill>
                <a:latin typeface="Arial" charset="0"/>
              </a:defRPr>
            </a:lvl9pPr>
          </a:lstStyle>
          <a:p>
            <a:pPr eaLnBrk="1" hangingPunct="1">
              <a:defRPr/>
            </a:pPr>
            <a:r>
              <a:rPr lang="en-US" altLang="en-US" sz="2400" smtClean="0">
                <a:solidFill>
                  <a:srgbClr val="7F7F7F"/>
                </a:solidFill>
              </a:rPr>
              <a:t>Education You Can Build On</a:t>
            </a:r>
          </a:p>
        </p:txBody>
      </p:sp>
      <p:pic>
        <p:nvPicPr>
          <p:cNvPr id="1028" name="Picture 2"/>
          <p:cNvPicPr>
            <a:picLocks noChangeAspect="1" noChangeArrowheads="1"/>
          </p:cNvPicPr>
          <p:nvPr/>
        </p:nvPicPr>
        <p:blipFill>
          <a:blip r:embed="rId14" cstate="print"/>
          <a:srcRect/>
          <a:stretch>
            <a:fillRect/>
          </a:stretch>
        </p:blipFill>
        <p:spPr bwMode="auto">
          <a:xfrm>
            <a:off x="6781800" y="5559425"/>
            <a:ext cx="1951038" cy="1069975"/>
          </a:xfrm>
          <a:prstGeom prst="rect">
            <a:avLst/>
          </a:prstGeom>
          <a:noFill/>
          <a:ln w="9525">
            <a:noFill/>
            <a:miter lim="800000"/>
            <a:headEnd/>
            <a:tailEnd/>
          </a:ln>
        </p:spPr>
      </p:pic>
      <p:sp>
        <p:nvSpPr>
          <p:cNvPr id="102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43C79CD5-E8B1-40D6-980D-00E844080B5C}" type="datetime1">
              <a:rPr lang="en-US"/>
              <a:pPr>
                <a:defRPr/>
              </a:pPr>
              <a:t>3/17/2015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0E42AF6C-DE4E-4415-8C46-44E8AA6E58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1126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07" r:id="rId1"/>
    <p:sldLayoutId id="2147484808" r:id="rId2"/>
    <p:sldLayoutId id="2147484809" r:id="rId3"/>
    <p:sldLayoutId id="2147484810" r:id="rId4"/>
    <p:sldLayoutId id="2147484811" r:id="rId5"/>
    <p:sldLayoutId id="2147484812" r:id="rId6"/>
    <p:sldLayoutId id="2147484813" r:id="rId7"/>
    <p:sldLayoutId id="2147484814" r:id="rId8"/>
    <p:sldLayoutId id="2147484815" r:id="rId9"/>
    <p:sldLayoutId id="2147484816" r:id="rId10"/>
    <p:sldLayoutId id="2147484817"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1229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18" r:id="rId1"/>
    <p:sldLayoutId id="2147484819" r:id="rId2"/>
    <p:sldLayoutId id="2147484820" r:id="rId3"/>
    <p:sldLayoutId id="2147484821" r:id="rId4"/>
    <p:sldLayoutId id="2147484822" r:id="rId5"/>
    <p:sldLayoutId id="2147484823" r:id="rId6"/>
    <p:sldLayoutId id="2147484824" r:id="rId7"/>
    <p:sldLayoutId id="2147484825" r:id="rId8"/>
    <p:sldLayoutId id="2147484826" r:id="rId9"/>
    <p:sldLayoutId id="2147484827" r:id="rId10"/>
    <p:sldLayoutId id="2147484828"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1331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1433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4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3" r:id="rId4"/>
    <p:sldLayoutId id="2147484844" r:id="rId5"/>
    <p:sldLayoutId id="2147484845" r:id="rId6"/>
    <p:sldLayoutId id="2147484846" r:id="rId7"/>
    <p:sldLayoutId id="2147484847" r:id="rId8"/>
    <p:sldLayoutId id="2147484848" r:id="rId9"/>
    <p:sldLayoutId id="2147484849" r:id="rId10"/>
    <p:sldLayoutId id="2147484850"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1536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51" r:id="rId1"/>
    <p:sldLayoutId id="2147484852" r:id="rId2"/>
    <p:sldLayoutId id="2147484853" r:id="rId3"/>
    <p:sldLayoutId id="2147484854" r:id="rId4"/>
    <p:sldLayoutId id="2147484855" r:id="rId5"/>
    <p:sldLayoutId id="2147484856" r:id="rId6"/>
    <p:sldLayoutId id="2147484857" r:id="rId7"/>
    <p:sldLayoutId id="2147484858" r:id="rId8"/>
    <p:sldLayoutId id="2147484859" r:id="rId9"/>
    <p:sldLayoutId id="2147484860" r:id="rId10"/>
    <p:sldLayoutId id="2147484861"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7"/>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638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descr="C:\Users\Public\Documents\NEW LOOKS\Wave Art\PPT\wave ppt-top-363.png"/>
          <p:cNvPicPr>
            <a:picLocks noChangeAspect="1" noChangeArrowheads="1"/>
          </p:cNvPicPr>
          <p:nvPr/>
        </p:nvPicPr>
        <p:blipFill>
          <a:blip r:embed="rId13" cstate="print"/>
          <a:srcRect/>
          <a:stretch>
            <a:fillRect/>
          </a:stretch>
        </p:blipFill>
        <p:spPr bwMode="auto">
          <a:xfrm>
            <a:off x="0" y="0"/>
            <a:ext cx="9144000" cy="2935288"/>
          </a:xfrm>
          <a:prstGeom prst="rect">
            <a:avLst/>
          </a:prstGeom>
          <a:noFill/>
          <a:ln w="9525">
            <a:noFill/>
            <a:miter lim="800000"/>
            <a:headEnd/>
            <a:tailEnd/>
          </a:ln>
        </p:spPr>
      </p:pic>
      <p:sp>
        <p:nvSpPr>
          <p:cNvPr id="17411" name="TextBox 10"/>
          <p:cNvSpPr txBox="1">
            <a:spLocks noChangeArrowheads="1"/>
          </p:cNvSpPr>
          <p:nvPr/>
        </p:nvSpPr>
        <p:spPr bwMode="auto">
          <a:xfrm>
            <a:off x="381000" y="6019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Arial" charset="0"/>
              </a:defRPr>
            </a:lvl1pPr>
            <a:lvl2pPr marL="742950" indent="-285750" eaLnBrk="0" hangingPunct="0">
              <a:defRPr sz="2000" b="1">
                <a:solidFill>
                  <a:srgbClr val="000000"/>
                </a:solidFill>
                <a:latin typeface="Arial" charset="0"/>
              </a:defRPr>
            </a:lvl2pPr>
            <a:lvl3pPr marL="1143000" indent="-228600" eaLnBrk="0" hangingPunct="0">
              <a:defRPr sz="2000" b="1">
                <a:solidFill>
                  <a:srgbClr val="000000"/>
                </a:solidFill>
                <a:latin typeface="Arial" charset="0"/>
              </a:defRPr>
            </a:lvl3pPr>
            <a:lvl4pPr marL="1600200" indent="-228600" eaLnBrk="0" hangingPunct="0">
              <a:defRPr sz="2000" b="1">
                <a:solidFill>
                  <a:srgbClr val="000000"/>
                </a:solidFill>
                <a:latin typeface="Arial" charset="0"/>
              </a:defRPr>
            </a:lvl4pPr>
            <a:lvl5pPr marL="2057400" indent="-228600" eaLnBrk="0" hangingPunct="0">
              <a:defRPr sz="2000" b="1">
                <a:solidFill>
                  <a:srgbClr val="000000"/>
                </a:solidFill>
                <a:latin typeface="Arial" charset="0"/>
              </a:defRPr>
            </a:lvl5pPr>
            <a:lvl6pPr marL="2514600" indent="-228600" eaLnBrk="0" fontAlgn="base" hangingPunct="0">
              <a:spcBef>
                <a:spcPct val="0"/>
              </a:spcBef>
              <a:spcAft>
                <a:spcPct val="0"/>
              </a:spcAft>
              <a:defRPr sz="2000" b="1">
                <a:solidFill>
                  <a:srgbClr val="000000"/>
                </a:solidFill>
                <a:latin typeface="Arial" charset="0"/>
              </a:defRPr>
            </a:lvl6pPr>
            <a:lvl7pPr marL="2971800" indent="-228600" eaLnBrk="0" fontAlgn="base" hangingPunct="0">
              <a:spcBef>
                <a:spcPct val="0"/>
              </a:spcBef>
              <a:spcAft>
                <a:spcPct val="0"/>
              </a:spcAft>
              <a:defRPr sz="2000" b="1">
                <a:solidFill>
                  <a:srgbClr val="000000"/>
                </a:solidFill>
                <a:latin typeface="Arial" charset="0"/>
              </a:defRPr>
            </a:lvl7pPr>
            <a:lvl8pPr marL="3429000" indent="-228600" eaLnBrk="0" fontAlgn="base" hangingPunct="0">
              <a:spcBef>
                <a:spcPct val="0"/>
              </a:spcBef>
              <a:spcAft>
                <a:spcPct val="0"/>
              </a:spcAft>
              <a:defRPr sz="2000" b="1">
                <a:solidFill>
                  <a:srgbClr val="000000"/>
                </a:solidFill>
                <a:latin typeface="Arial" charset="0"/>
              </a:defRPr>
            </a:lvl8pPr>
            <a:lvl9pPr marL="3886200" indent="-228600" eaLnBrk="0" fontAlgn="base" hangingPunct="0">
              <a:spcBef>
                <a:spcPct val="0"/>
              </a:spcBef>
              <a:spcAft>
                <a:spcPct val="0"/>
              </a:spcAft>
              <a:defRPr sz="2000" b="1">
                <a:solidFill>
                  <a:srgbClr val="000000"/>
                </a:solidFill>
                <a:latin typeface="Arial" charset="0"/>
              </a:defRPr>
            </a:lvl9pPr>
          </a:lstStyle>
          <a:p>
            <a:pPr eaLnBrk="1" hangingPunct="1">
              <a:defRPr/>
            </a:pPr>
            <a:r>
              <a:rPr lang="en-US" altLang="en-US" sz="2400" smtClean="0">
                <a:solidFill>
                  <a:srgbClr val="7F7F7F"/>
                </a:solidFill>
              </a:rPr>
              <a:t>Education You Can Build On</a:t>
            </a:r>
          </a:p>
        </p:txBody>
      </p:sp>
      <p:pic>
        <p:nvPicPr>
          <p:cNvPr id="17412" name="Picture 2"/>
          <p:cNvPicPr>
            <a:picLocks noChangeAspect="1" noChangeArrowheads="1"/>
          </p:cNvPicPr>
          <p:nvPr/>
        </p:nvPicPr>
        <p:blipFill>
          <a:blip r:embed="rId14" cstate="print"/>
          <a:srcRect/>
          <a:stretch>
            <a:fillRect/>
          </a:stretch>
        </p:blipFill>
        <p:spPr bwMode="auto">
          <a:xfrm>
            <a:off x="6781800" y="5559425"/>
            <a:ext cx="1951038" cy="1069975"/>
          </a:xfrm>
          <a:prstGeom prst="rect">
            <a:avLst/>
          </a:prstGeom>
          <a:noFill/>
          <a:ln w="9525">
            <a:noFill/>
            <a:miter lim="800000"/>
            <a:headEnd/>
            <a:tailEnd/>
          </a:ln>
        </p:spPr>
      </p:pic>
      <p:sp>
        <p:nvSpPr>
          <p:cNvPr id="1741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F055E7FD-ACA2-4A42-801B-EDA54FD71842}" type="datetime1">
              <a:rPr lang="en-US"/>
              <a:pPr>
                <a:defRPr/>
              </a:pPr>
              <a:t>3/17/2015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E3E45A7B-8A25-4A0D-BA2A-DBCFD8A378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Lst>
  <p:hf hdr="0" ftr="0" dt="0"/>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 descr="C:\Users\Public\Documents\NEW LOOKS\Wave Art\PPT\bar2-363.png"/>
          <p:cNvPicPr>
            <a:picLocks noChangeAspect="1" noChangeArrowheads="1"/>
          </p:cNvPicPr>
          <p:nvPr/>
        </p:nvPicPr>
        <p:blipFill>
          <a:blip r:embed="rId14" cstate="print"/>
          <a:srcRect/>
          <a:stretch>
            <a:fillRect/>
          </a:stretch>
        </p:blipFill>
        <p:spPr bwMode="auto">
          <a:xfrm>
            <a:off x="0" y="-52388"/>
            <a:ext cx="9144000" cy="585788"/>
          </a:xfrm>
          <a:prstGeom prst="rect">
            <a:avLst/>
          </a:prstGeom>
          <a:noFill/>
          <a:ln w="9525">
            <a:noFill/>
            <a:miter lim="800000"/>
            <a:headEnd/>
            <a:tailEnd/>
          </a:ln>
        </p:spPr>
      </p:pic>
      <p:sp>
        <p:nvSpPr>
          <p:cNvPr id="1945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6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95" r:id="rId1"/>
    <p:sldLayoutId id="2147484896" r:id="rId2"/>
    <p:sldLayoutId id="2147484897" r:id="rId3"/>
    <p:sldLayoutId id="2147484898" r:id="rId4"/>
    <p:sldLayoutId id="2147484899" r:id="rId5"/>
    <p:sldLayoutId id="2147484900" r:id="rId6"/>
    <p:sldLayoutId id="2147484901" r:id="rId7"/>
    <p:sldLayoutId id="2147484902" r:id="rId8"/>
    <p:sldLayoutId id="2147484903" r:id="rId9"/>
    <p:sldLayoutId id="2147484904" r:id="rId10"/>
    <p:sldLayoutId id="2147484905" r:id="rId11"/>
    <p:sldLayoutId id="2147484906" r:id="rId12"/>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tint val="75000"/>
                  </a:schemeClr>
                </a:solidFill>
              </a:defRPr>
            </a:lvl1pPr>
          </a:lstStyle>
          <a:p>
            <a:pPr>
              <a:defRPr/>
            </a:pPr>
            <a:fld id="{F52DBD39-5817-40B6-B6F4-191F38B389C6}" type="datetime1">
              <a:rPr lang="en-US"/>
              <a:pPr>
                <a:defRPr/>
              </a:pPr>
              <a:t>3/17/2015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a:solidFill>
                  <a:schemeClr val="tx1">
                    <a:tint val="75000"/>
                  </a:schemeClr>
                </a:solidFill>
              </a:defRPr>
            </a:lvl1pPr>
          </a:lstStyle>
          <a:p>
            <a:pPr>
              <a:defRPr/>
            </a:pPr>
            <a:fld id="{C6273E1C-E613-45A8-A844-6ABA193D1D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2048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2150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2253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929" r:id="rId1"/>
    <p:sldLayoutId id="2147484930" r:id="rId2"/>
    <p:sldLayoutId id="2147484931" r:id="rId3"/>
    <p:sldLayoutId id="2147484932" r:id="rId4"/>
    <p:sldLayoutId id="2147484933" r:id="rId5"/>
    <p:sldLayoutId id="2147484934" r:id="rId6"/>
    <p:sldLayoutId id="2147484935" r:id="rId7"/>
    <p:sldLayoutId id="2147484936" r:id="rId8"/>
    <p:sldLayoutId id="2147484937" r:id="rId9"/>
    <p:sldLayoutId id="2147484938" r:id="rId10"/>
    <p:sldLayoutId id="2147484939"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2355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 id="2147484950"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7"/>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2457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8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Lst>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61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759" r:id="rId8"/>
    <p:sldLayoutId id="2147484760" r:id="rId9"/>
    <p:sldLayoutId id="2147484761" r:id="rId10"/>
    <p:sldLayoutId id="214748476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C:\Users\Public\Documents\NEW LOOKS\Wave Art\PPT\bar2-363.png"/>
          <p:cNvPicPr>
            <a:picLocks noChangeAspect="1" noChangeArrowheads="1"/>
          </p:cNvPicPr>
          <p:nvPr/>
        </p:nvPicPr>
        <p:blipFill>
          <a:blip r:embed="rId13" cstate="print"/>
          <a:srcRect/>
          <a:stretch>
            <a:fillRect/>
          </a:stretch>
        </p:blipFill>
        <p:spPr bwMode="auto">
          <a:xfrm>
            <a:off x="0" y="-52388"/>
            <a:ext cx="9144000" cy="585788"/>
          </a:xfrm>
          <a:prstGeom prst="rect">
            <a:avLst/>
          </a:prstGeom>
          <a:noFill/>
          <a:ln w="9525">
            <a:noFill/>
            <a:miter lim="800000"/>
            <a:headEnd/>
            <a:tailEnd/>
          </a:ln>
        </p:spPr>
      </p:pic>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763" r:id="rId1"/>
    <p:sldLayoutId id="2147484764" r:id="rId2"/>
    <p:sldLayoutId id="2147484765" r:id="rId3"/>
    <p:sldLayoutId id="2147484766" r:id="rId4"/>
    <p:sldLayoutId id="2147484767" r:id="rId5"/>
    <p:sldLayoutId id="2147484768" r:id="rId6"/>
    <p:sldLayoutId id="2147484769" r:id="rId7"/>
    <p:sldLayoutId id="2147484770" r:id="rId8"/>
    <p:sldLayoutId id="2147484771" r:id="rId9"/>
    <p:sldLayoutId id="2147484772" r:id="rId10"/>
    <p:sldLayoutId id="214748477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0" b="0"/>
          </a:p>
        </p:txBody>
      </p:sp>
      <p:sp>
        <p:nvSpPr>
          <p:cNvPr id="819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C:\Users\Public\Documents\NEW LOOKS\Wave Art\PPT\wave ppt-top-363.png"/>
          <p:cNvPicPr>
            <a:picLocks noChangeAspect="1" noChangeArrowheads="1"/>
          </p:cNvPicPr>
          <p:nvPr/>
        </p:nvPicPr>
        <p:blipFill>
          <a:blip r:embed="rId13" cstate="print"/>
          <a:srcRect/>
          <a:stretch>
            <a:fillRect/>
          </a:stretch>
        </p:blipFill>
        <p:spPr bwMode="auto">
          <a:xfrm>
            <a:off x="0" y="0"/>
            <a:ext cx="9144000" cy="2935288"/>
          </a:xfrm>
          <a:prstGeom prst="rect">
            <a:avLst/>
          </a:prstGeom>
          <a:noFill/>
          <a:ln w="9525">
            <a:noFill/>
            <a:miter lim="800000"/>
            <a:headEnd/>
            <a:tailEnd/>
          </a:ln>
        </p:spPr>
      </p:pic>
      <p:sp>
        <p:nvSpPr>
          <p:cNvPr id="9219" name="TextBox 10"/>
          <p:cNvSpPr txBox="1">
            <a:spLocks noChangeArrowheads="1"/>
          </p:cNvSpPr>
          <p:nvPr/>
        </p:nvSpPr>
        <p:spPr bwMode="auto">
          <a:xfrm>
            <a:off x="381000" y="6019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00"/>
                </a:solidFill>
                <a:latin typeface="Arial" charset="0"/>
              </a:defRPr>
            </a:lvl1pPr>
            <a:lvl2pPr marL="742950" indent="-285750" eaLnBrk="0" hangingPunct="0">
              <a:defRPr sz="2000" b="1">
                <a:solidFill>
                  <a:srgbClr val="000000"/>
                </a:solidFill>
                <a:latin typeface="Arial" charset="0"/>
              </a:defRPr>
            </a:lvl2pPr>
            <a:lvl3pPr marL="1143000" indent="-228600" eaLnBrk="0" hangingPunct="0">
              <a:defRPr sz="2000" b="1">
                <a:solidFill>
                  <a:srgbClr val="000000"/>
                </a:solidFill>
                <a:latin typeface="Arial" charset="0"/>
              </a:defRPr>
            </a:lvl3pPr>
            <a:lvl4pPr marL="1600200" indent="-228600" eaLnBrk="0" hangingPunct="0">
              <a:defRPr sz="2000" b="1">
                <a:solidFill>
                  <a:srgbClr val="000000"/>
                </a:solidFill>
                <a:latin typeface="Arial" charset="0"/>
              </a:defRPr>
            </a:lvl4pPr>
            <a:lvl5pPr marL="2057400" indent="-228600" eaLnBrk="0" hangingPunct="0">
              <a:defRPr sz="2000" b="1">
                <a:solidFill>
                  <a:srgbClr val="000000"/>
                </a:solidFill>
                <a:latin typeface="Arial" charset="0"/>
              </a:defRPr>
            </a:lvl5pPr>
            <a:lvl6pPr marL="2514600" indent="-228600" eaLnBrk="0" fontAlgn="base" hangingPunct="0">
              <a:spcBef>
                <a:spcPct val="0"/>
              </a:spcBef>
              <a:spcAft>
                <a:spcPct val="0"/>
              </a:spcAft>
              <a:defRPr sz="2000" b="1">
                <a:solidFill>
                  <a:srgbClr val="000000"/>
                </a:solidFill>
                <a:latin typeface="Arial" charset="0"/>
              </a:defRPr>
            </a:lvl6pPr>
            <a:lvl7pPr marL="2971800" indent="-228600" eaLnBrk="0" fontAlgn="base" hangingPunct="0">
              <a:spcBef>
                <a:spcPct val="0"/>
              </a:spcBef>
              <a:spcAft>
                <a:spcPct val="0"/>
              </a:spcAft>
              <a:defRPr sz="2000" b="1">
                <a:solidFill>
                  <a:srgbClr val="000000"/>
                </a:solidFill>
                <a:latin typeface="Arial" charset="0"/>
              </a:defRPr>
            </a:lvl7pPr>
            <a:lvl8pPr marL="3429000" indent="-228600" eaLnBrk="0" fontAlgn="base" hangingPunct="0">
              <a:spcBef>
                <a:spcPct val="0"/>
              </a:spcBef>
              <a:spcAft>
                <a:spcPct val="0"/>
              </a:spcAft>
              <a:defRPr sz="2000" b="1">
                <a:solidFill>
                  <a:srgbClr val="000000"/>
                </a:solidFill>
                <a:latin typeface="Arial" charset="0"/>
              </a:defRPr>
            </a:lvl8pPr>
            <a:lvl9pPr marL="3886200" indent="-228600" eaLnBrk="0" fontAlgn="base" hangingPunct="0">
              <a:spcBef>
                <a:spcPct val="0"/>
              </a:spcBef>
              <a:spcAft>
                <a:spcPct val="0"/>
              </a:spcAft>
              <a:defRPr sz="2000" b="1">
                <a:solidFill>
                  <a:srgbClr val="000000"/>
                </a:solidFill>
                <a:latin typeface="Arial" charset="0"/>
              </a:defRPr>
            </a:lvl9pPr>
          </a:lstStyle>
          <a:p>
            <a:pPr eaLnBrk="1" hangingPunct="1">
              <a:defRPr/>
            </a:pPr>
            <a:r>
              <a:rPr lang="en-US" altLang="en-US" sz="2400" smtClean="0">
                <a:solidFill>
                  <a:srgbClr val="7F7F7F"/>
                </a:solidFill>
              </a:rPr>
              <a:t>Education You Can Build On</a:t>
            </a:r>
          </a:p>
        </p:txBody>
      </p:sp>
      <p:pic>
        <p:nvPicPr>
          <p:cNvPr id="9220" name="Picture 2"/>
          <p:cNvPicPr>
            <a:picLocks noChangeAspect="1" noChangeArrowheads="1"/>
          </p:cNvPicPr>
          <p:nvPr/>
        </p:nvPicPr>
        <p:blipFill>
          <a:blip r:embed="rId14" cstate="print"/>
          <a:srcRect/>
          <a:stretch>
            <a:fillRect/>
          </a:stretch>
        </p:blipFill>
        <p:spPr bwMode="auto">
          <a:xfrm>
            <a:off x="6781800" y="5559425"/>
            <a:ext cx="1951038" cy="1069975"/>
          </a:xfrm>
          <a:prstGeom prst="rect">
            <a:avLst/>
          </a:prstGeom>
          <a:noFill/>
          <a:ln w="9525">
            <a:noFill/>
            <a:miter lim="800000"/>
            <a:headEnd/>
            <a:tailEnd/>
          </a:ln>
        </p:spPr>
      </p:pic>
      <p:sp>
        <p:nvSpPr>
          <p:cNvPr id="922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iming>
    <p:tnLst>
      <p:par>
        <p:cTn id="1" dur="indefinite" restart="never" nodeType="tmRoot"/>
      </p:par>
    </p:tnLst>
  </p:timing>
  <p:txStyles>
    <p:titleStyle>
      <a:lvl1pPr algn="ctr" rtl="0" eaLnBrk="0" fontAlgn="base" hangingPunct="0">
        <a:spcBef>
          <a:spcPct val="0"/>
        </a:spcBef>
        <a:spcAft>
          <a:spcPct val="0"/>
        </a:spcAft>
        <a:defRPr sz="4400" b="1" i="1">
          <a:solidFill>
            <a:srgbClr val="0F245F"/>
          </a:solidFill>
          <a:latin typeface="+mj-lt"/>
          <a:ea typeface="+mj-ea"/>
          <a:cs typeface="+mj-cs"/>
        </a:defRPr>
      </a:lvl1pPr>
      <a:lvl2pPr algn="ctr" rtl="0" eaLnBrk="0" fontAlgn="base" hangingPunct="0">
        <a:spcBef>
          <a:spcPct val="0"/>
        </a:spcBef>
        <a:spcAft>
          <a:spcPct val="0"/>
        </a:spcAft>
        <a:defRPr sz="4400" b="1" i="1">
          <a:solidFill>
            <a:srgbClr val="0F245F"/>
          </a:solidFill>
          <a:latin typeface="Arial" charset="0"/>
          <a:cs typeface="Arial" charset="0"/>
        </a:defRPr>
      </a:lvl2pPr>
      <a:lvl3pPr algn="ctr" rtl="0" eaLnBrk="0" fontAlgn="base" hangingPunct="0">
        <a:spcBef>
          <a:spcPct val="0"/>
        </a:spcBef>
        <a:spcAft>
          <a:spcPct val="0"/>
        </a:spcAft>
        <a:defRPr sz="4400" b="1" i="1">
          <a:solidFill>
            <a:srgbClr val="0F245F"/>
          </a:solidFill>
          <a:latin typeface="Arial" charset="0"/>
          <a:cs typeface="Arial" charset="0"/>
        </a:defRPr>
      </a:lvl3pPr>
      <a:lvl4pPr algn="ctr" rtl="0" eaLnBrk="0" fontAlgn="base" hangingPunct="0">
        <a:spcBef>
          <a:spcPct val="0"/>
        </a:spcBef>
        <a:spcAft>
          <a:spcPct val="0"/>
        </a:spcAft>
        <a:defRPr sz="4400" b="1" i="1">
          <a:solidFill>
            <a:srgbClr val="0F245F"/>
          </a:solidFill>
          <a:latin typeface="Arial" charset="0"/>
          <a:cs typeface="Arial" charset="0"/>
        </a:defRPr>
      </a:lvl4pPr>
      <a:lvl5pPr algn="ctr" rtl="0" eaLnBrk="0" fontAlgn="base" hangingPunct="0">
        <a:spcBef>
          <a:spcPct val="0"/>
        </a:spcBef>
        <a:spcAft>
          <a:spcPct val="0"/>
        </a:spcAft>
        <a:defRPr sz="4400" b="1" i="1">
          <a:solidFill>
            <a:srgbClr val="0F245F"/>
          </a:solidFill>
          <a:latin typeface="Arial" charset="0"/>
          <a:cs typeface="Arial" charset="0"/>
        </a:defRPr>
      </a:lvl5pPr>
      <a:lvl6pPr marL="457200" algn="ctr" rtl="0" fontAlgn="base">
        <a:spcBef>
          <a:spcPct val="0"/>
        </a:spcBef>
        <a:spcAft>
          <a:spcPct val="0"/>
        </a:spcAft>
        <a:defRPr sz="4400" b="1" i="1">
          <a:solidFill>
            <a:srgbClr val="0F245F"/>
          </a:solidFill>
          <a:latin typeface="Arial" charset="0"/>
          <a:cs typeface="Arial" charset="0"/>
        </a:defRPr>
      </a:lvl6pPr>
      <a:lvl7pPr marL="914400" algn="ctr" rtl="0" fontAlgn="base">
        <a:spcBef>
          <a:spcPct val="0"/>
        </a:spcBef>
        <a:spcAft>
          <a:spcPct val="0"/>
        </a:spcAft>
        <a:defRPr sz="4400" b="1" i="1">
          <a:solidFill>
            <a:srgbClr val="0F245F"/>
          </a:solidFill>
          <a:latin typeface="Arial" charset="0"/>
          <a:cs typeface="Arial" charset="0"/>
        </a:defRPr>
      </a:lvl7pPr>
      <a:lvl8pPr marL="1371600" algn="ctr" rtl="0" fontAlgn="base">
        <a:spcBef>
          <a:spcPct val="0"/>
        </a:spcBef>
        <a:spcAft>
          <a:spcPct val="0"/>
        </a:spcAft>
        <a:defRPr sz="4400" b="1" i="1">
          <a:solidFill>
            <a:srgbClr val="0F245F"/>
          </a:solidFill>
          <a:latin typeface="Arial" charset="0"/>
          <a:cs typeface="Arial" charset="0"/>
        </a:defRPr>
      </a:lvl8pPr>
      <a:lvl9pPr marL="1828800" algn="ctr" rtl="0" fontAlgn="base">
        <a:spcBef>
          <a:spcPct val="0"/>
        </a:spcBef>
        <a:spcAft>
          <a:spcPct val="0"/>
        </a:spcAft>
        <a:defRPr sz="4400" b="1" i="1">
          <a:solidFill>
            <a:srgbClr val="0F245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rgbClr val="0F245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F245F"/>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rgbClr val="0F245F"/>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rgbClr val="0F245F"/>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0F245F"/>
          </a:solidFill>
          <a:latin typeface="+mn-lt"/>
          <a:cs typeface="+mn-cs"/>
        </a:defRPr>
      </a:lvl5pPr>
      <a:lvl6pPr marL="2514600" indent="-228600" algn="l" rtl="0" fontAlgn="base">
        <a:spcBef>
          <a:spcPct val="20000"/>
        </a:spcBef>
        <a:spcAft>
          <a:spcPct val="0"/>
        </a:spcAft>
        <a:buFont typeface="Arial" charset="0"/>
        <a:buChar char="»"/>
        <a:defRPr sz="2000">
          <a:solidFill>
            <a:srgbClr val="0F245F"/>
          </a:solidFill>
          <a:latin typeface="+mn-lt"/>
          <a:cs typeface="+mn-cs"/>
        </a:defRPr>
      </a:lvl6pPr>
      <a:lvl7pPr marL="2971800" indent="-228600" algn="l" rtl="0" fontAlgn="base">
        <a:spcBef>
          <a:spcPct val="20000"/>
        </a:spcBef>
        <a:spcAft>
          <a:spcPct val="0"/>
        </a:spcAft>
        <a:buFont typeface="Arial" charset="0"/>
        <a:buChar char="»"/>
        <a:defRPr sz="2000">
          <a:solidFill>
            <a:srgbClr val="0F245F"/>
          </a:solidFill>
          <a:latin typeface="+mn-lt"/>
          <a:cs typeface="+mn-cs"/>
        </a:defRPr>
      </a:lvl7pPr>
      <a:lvl8pPr marL="3429000" indent="-228600" algn="l" rtl="0" fontAlgn="base">
        <a:spcBef>
          <a:spcPct val="20000"/>
        </a:spcBef>
        <a:spcAft>
          <a:spcPct val="0"/>
        </a:spcAft>
        <a:buFont typeface="Arial" charset="0"/>
        <a:buChar char="»"/>
        <a:defRPr sz="2000">
          <a:solidFill>
            <a:srgbClr val="0F245F"/>
          </a:solidFill>
          <a:latin typeface="+mn-lt"/>
          <a:cs typeface="+mn-cs"/>
        </a:defRPr>
      </a:lvl8pPr>
      <a:lvl9pPr marL="3886200" indent="-228600" algn="l" rtl="0" fontAlgn="base">
        <a:spcBef>
          <a:spcPct val="20000"/>
        </a:spcBef>
        <a:spcAft>
          <a:spcPct val="0"/>
        </a:spcAft>
        <a:buFont typeface="Arial" charset="0"/>
        <a:buChar char="»"/>
        <a:defRPr sz="2000">
          <a:solidFill>
            <a:srgbClr val="0F24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0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0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00.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00.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00.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0.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00.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00.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00.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00.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0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00.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0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0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00.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00.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0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00.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00.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00.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00.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00.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00.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00.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00.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00.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0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0.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00.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0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00.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00.xm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5.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200.xm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200.xml"/><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200.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0.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200.xml"/><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5.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2.xml"/><Relationship Id="rId1" Type="http://schemas.openxmlformats.org/officeDocument/2006/relationships/slideLayout" Target="../slideLayouts/slideLayout200.xml"/><Relationship Id="rId4" Type="http://schemas.openxmlformats.org/officeDocument/2006/relationships/image" Target="../media/image61.jpeg"/></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200.xml"/><Relationship Id="rId4" Type="http://schemas.openxmlformats.org/officeDocument/2006/relationships/image" Target="../media/image63.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5.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5.xml"/><Relationship Id="rId1" Type="http://schemas.openxmlformats.org/officeDocument/2006/relationships/slideLayout" Target="../slideLayouts/slideLayout200.xm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200.xml"/><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00.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0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0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09800"/>
            <a:ext cx="7391400" cy="2124075"/>
          </a:xfrm>
          <a:prstGeom prst="rect">
            <a:avLst/>
          </a:prstGeom>
        </p:spPr>
        <p:txBody>
          <a:bodyPr>
            <a:spAutoFit/>
          </a:bodyPr>
          <a:lstStyle>
            <a:lvl1pPr eaLnBrk="0" hangingPunct="0">
              <a:lnSpc>
                <a:spcPct val="110000"/>
              </a:lnSpc>
              <a:defRPr sz="2000" b="1">
                <a:solidFill>
                  <a:srgbClr val="000000"/>
                </a:solidFill>
                <a:latin typeface="Arial" charset="0"/>
              </a:defRPr>
            </a:lvl1pPr>
            <a:lvl2pPr marL="742950" indent="-285750" eaLnBrk="0" hangingPunct="0">
              <a:lnSpc>
                <a:spcPct val="110000"/>
              </a:lnSpc>
              <a:defRPr sz="2000" b="1">
                <a:solidFill>
                  <a:srgbClr val="000000"/>
                </a:solidFill>
                <a:latin typeface="Arial" charset="0"/>
              </a:defRPr>
            </a:lvl2pPr>
            <a:lvl3pPr marL="1143000" indent="-228600" eaLnBrk="0" hangingPunct="0">
              <a:lnSpc>
                <a:spcPct val="110000"/>
              </a:lnSpc>
              <a:defRPr sz="2000" b="1">
                <a:solidFill>
                  <a:srgbClr val="000000"/>
                </a:solidFill>
                <a:latin typeface="Arial" charset="0"/>
              </a:defRPr>
            </a:lvl3pPr>
            <a:lvl4pPr marL="1600200" indent="-228600" eaLnBrk="0" hangingPunct="0">
              <a:lnSpc>
                <a:spcPct val="110000"/>
              </a:lnSpc>
              <a:defRPr sz="2000" b="1">
                <a:solidFill>
                  <a:srgbClr val="000000"/>
                </a:solidFill>
                <a:latin typeface="Arial" charset="0"/>
              </a:defRPr>
            </a:lvl4pPr>
            <a:lvl5pPr marL="2057400" indent="-228600" eaLnBrk="0" hangingPunct="0">
              <a:lnSpc>
                <a:spcPct val="110000"/>
              </a:lnSpc>
              <a:defRPr sz="2000" b="1">
                <a:solidFill>
                  <a:srgbClr val="000000"/>
                </a:solidFill>
                <a:latin typeface="Arial" charset="0"/>
              </a:defRPr>
            </a:lvl5pPr>
            <a:lvl6pPr marL="2514600" indent="-228600" eaLnBrk="0" fontAlgn="base" hangingPunct="0">
              <a:lnSpc>
                <a:spcPct val="110000"/>
              </a:lnSpc>
              <a:spcBef>
                <a:spcPct val="0"/>
              </a:spcBef>
              <a:spcAft>
                <a:spcPct val="0"/>
              </a:spcAft>
              <a:defRPr sz="2000" b="1">
                <a:solidFill>
                  <a:srgbClr val="000000"/>
                </a:solidFill>
                <a:latin typeface="Arial" charset="0"/>
              </a:defRPr>
            </a:lvl6pPr>
            <a:lvl7pPr marL="2971800" indent="-228600" eaLnBrk="0" fontAlgn="base" hangingPunct="0">
              <a:lnSpc>
                <a:spcPct val="110000"/>
              </a:lnSpc>
              <a:spcBef>
                <a:spcPct val="0"/>
              </a:spcBef>
              <a:spcAft>
                <a:spcPct val="0"/>
              </a:spcAft>
              <a:defRPr sz="2000" b="1">
                <a:solidFill>
                  <a:srgbClr val="000000"/>
                </a:solidFill>
                <a:latin typeface="Arial" charset="0"/>
              </a:defRPr>
            </a:lvl7pPr>
            <a:lvl8pPr marL="3429000" indent="-228600" eaLnBrk="0" fontAlgn="base" hangingPunct="0">
              <a:lnSpc>
                <a:spcPct val="110000"/>
              </a:lnSpc>
              <a:spcBef>
                <a:spcPct val="0"/>
              </a:spcBef>
              <a:spcAft>
                <a:spcPct val="0"/>
              </a:spcAft>
              <a:defRPr sz="2000" b="1">
                <a:solidFill>
                  <a:srgbClr val="000000"/>
                </a:solidFill>
                <a:latin typeface="Arial" charset="0"/>
              </a:defRPr>
            </a:lvl8pPr>
            <a:lvl9pPr marL="3886200" indent="-228600" eaLnBrk="0" fontAlgn="base" hangingPunct="0">
              <a:lnSpc>
                <a:spcPct val="110000"/>
              </a:lnSpc>
              <a:spcBef>
                <a:spcPct val="0"/>
              </a:spcBef>
              <a:spcAft>
                <a:spcPct val="0"/>
              </a:spcAft>
              <a:defRPr sz="2000" b="1">
                <a:solidFill>
                  <a:srgbClr val="000000"/>
                </a:solidFill>
                <a:latin typeface="Arial" charset="0"/>
              </a:defRPr>
            </a:lvl9pPr>
          </a:lstStyle>
          <a:p>
            <a:pPr algn="ctr">
              <a:lnSpc>
                <a:spcPct val="100000"/>
              </a:lnSpc>
              <a:defRPr/>
            </a:pPr>
            <a:r>
              <a:rPr lang="en-US" altLang="en-US" sz="4400" dirty="0" err="1" smtClean="0">
                <a:solidFill>
                  <a:srgbClr val="000066"/>
                </a:solidFill>
                <a:effectLst>
                  <a:outerShdw blurRad="38100" dist="38100" dir="2700000" algn="tl">
                    <a:srgbClr val="C0C0C0"/>
                  </a:outerShdw>
                </a:effectLst>
              </a:rPr>
              <a:t>ecoSYS</a:t>
            </a:r>
            <a:r>
              <a:rPr lang="en-US" altLang="en-US" sz="4400" dirty="0" smtClean="0">
                <a:solidFill>
                  <a:srgbClr val="000066"/>
                </a:solidFill>
                <a:effectLst>
                  <a:outerShdw blurRad="38100" dist="38100" dir="2700000" algn="tl">
                    <a:srgbClr val="C0C0C0"/>
                  </a:outerShdw>
                </a:effectLst>
              </a:rPr>
              <a:t/>
            </a:r>
            <a:br>
              <a:rPr lang="en-US" altLang="en-US" sz="4400" dirty="0" smtClean="0">
                <a:solidFill>
                  <a:srgbClr val="000066"/>
                </a:solidFill>
                <a:effectLst>
                  <a:outerShdw blurRad="38100" dist="38100" dir="2700000" algn="tl">
                    <a:srgbClr val="C0C0C0"/>
                  </a:outerShdw>
                </a:effectLst>
              </a:rPr>
            </a:br>
            <a:r>
              <a:rPr lang="en-US" altLang="en-US" sz="4400" dirty="0" smtClean="0">
                <a:solidFill>
                  <a:srgbClr val="000066"/>
                </a:solidFill>
                <a:effectLst>
                  <a:outerShdw blurRad="38100" dist="38100" dir="2700000" algn="tl">
                    <a:srgbClr val="C0C0C0"/>
                  </a:outerShdw>
                </a:effectLst>
              </a:rPr>
              <a:t>Site Supervisor </a:t>
            </a:r>
          </a:p>
          <a:p>
            <a:pPr algn="ctr">
              <a:lnSpc>
                <a:spcPct val="100000"/>
              </a:lnSpc>
              <a:defRPr/>
            </a:pPr>
            <a:r>
              <a:rPr lang="en-US" altLang="en-US" sz="4400" dirty="0" smtClean="0">
                <a:solidFill>
                  <a:srgbClr val="000066"/>
                </a:solidFill>
                <a:effectLst>
                  <a:outerShdw blurRad="38100" dist="38100" dir="2700000" algn="tl">
                    <a:srgbClr val="C0C0C0"/>
                  </a:outerShdw>
                </a:effectLst>
              </a:rPr>
              <a:t>Setup &amp; Configuration II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algn="l" eaLnBrk="1" hangingPunct="1"/>
            <a:r>
              <a:rPr lang="en-US" altLang="en-US" sz="3200" smtClean="0"/>
              <a:t>Site Supervisor Backup</a:t>
            </a:r>
          </a:p>
        </p:txBody>
      </p:sp>
      <p:sp>
        <p:nvSpPr>
          <p:cNvPr id="34819" name="Content Placeholder 1"/>
          <p:cNvSpPr>
            <a:spLocks noGrp="1"/>
          </p:cNvSpPr>
          <p:nvPr>
            <p:ph idx="1"/>
          </p:nvPr>
        </p:nvSpPr>
        <p:spPr>
          <a:xfrm>
            <a:off x="457200" y="1371600"/>
            <a:ext cx="3048000" cy="4724400"/>
          </a:xfrm>
        </p:spPr>
        <p:txBody>
          <a:bodyPr/>
          <a:lstStyle/>
          <a:p>
            <a:pPr eaLnBrk="1" hangingPunct="1"/>
            <a:r>
              <a:rPr lang="en-US" altLang="en-US" sz="2800" smtClean="0"/>
              <a:t>When the backup finishes, click on the </a:t>
            </a:r>
            <a:r>
              <a:rPr lang="en-US" altLang="en-US" sz="2800" b="1" smtClean="0"/>
              <a:t>Download</a:t>
            </a:r>
            <a:r>
              <a:rPr lang="en-US" altLang="en-US" sz="2800" smtClean="0"/>
              <a:t> button</a:t>
            </a:r>
          </a:p>
          <a:p>
            <a:pPr eaLnBrk="1" hangingPunct="1"/>
            <a:r>
              <a:rPr lang="en-US" altLang="en-US" sz="2800" smtClean="0"/>
              <a:t>Select the location for the backup file</a:t>
            </a:r>
          </a:p>
          <a:p>
            <a:pPr eaLnBrk="1" hangingPunct="1"/>
            <a:endParaRPr lang="en-US" altLang="en-US" sz="2800" b="1" smtClean="0"/>
          </a:p>
          <a:p>
            <a:pPr eaLnBrk="1" hangingPunct="1"/>
            <a:endParaRPr lang="en-US" altLang="en-US" sz="2800" smtClean="0"/>
          </a:p>
        </p:txBody>
      </p:sp>
      <p:pic>
        <p:nvPicPr>
          <p:cNvPr id="34820" name="Picture 5" descr="SS backup.jpg"/>
          <p:cNvPicPr>
            <a:picLocks noChangeAspect="1" noChangeArrowheads="1"/>
          </p:cNvPicPr>
          <p:nvPr/>
        </p:nvPicPr>
        <p:blipFill>
          <a:blip r:embed="rId3" cstate="print"/>
          <a:srcRect/>
          <a:stretch>
            <a:fillRect/>
          </a:stretch>
        </p:blipFill>
        <p:spPr bwMode="auto">
          <a:xfrm>
            <a:off x="3886200" y="1420813"/>
            <a:ext cx="4689475" cy="3287712"/>
          </a:xfrm>
          <a:prstGeom prst="rect">
            <a:avLst/>
          </a:prstGeom>
          <a:noFill/>
          <a:ln w="9525">
            <a:noFill/>
            <a:miter lim="800000"/>
            <a:headEnd/>
            <a:tailEnd/>
          </a:ln>
        </p:spPr>
      </p:pic>
      <p:pic>
        <p:nvPicPr>
          <p:cNvPr id="34821" name="Picture 6"/>
          <p:cNvPicPr>
            <a:picLocks noChangeAspect="1" noChangeArrowheads="1"/>
          </p:cNvPicPr>
          <p:nvPr/>
        </p:nvPicPr>
        <p:blipFill>
          <a:blip r:embed="rId4" cstate="print"/>
          <a:srcRect/>
          <a:stretch>
            <a:fillRect/>
          </a:stretch>
        </p:blipFill>
        <p:spPr bwMode="auto">
          <a:xfrm>
            <a:off x="4573588" y="4873625"/>
            <a:ext cx="3314700" cy="1671638"/>
          </a:xfrm>
          <a:prstGeom prst="rect">
            <a:avLst/>
          </a:prstGeom>
          <a:noFill/>
          <a:ln w="9525">
            <a:noFill/>
            <a:miter lim="800000"/>
            <a:headEnd/>
            <a:tailEnd/>
          </a:ln>
        </p:spPr>
      </p:pic>
      <p:cxnSp>
        <p:nvCxnSpPr>
          <p:cNvPr id="34822" name="Straight Arrow Connector 2"/>
          <p:cNvCxnSpPr>
            <a:cxnSpLocks noChangeShapeType="1"/>
          </p:cNvCxnSpPr>
          <p:nvPr/>
        </p:nvCxnSpPr>
        <p:spPr bwMode="auto">
          <a:xfrm flipH="1">
            <a:off x="4495800" y="2438400"/>
            <a:ext cx="1446213" cy="0"/>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algn="l" eaLnBrk="1" hangingPunct="1"/>
            <a:r>
              <a:rPr lang="en-US" altLang="en-US" sz="3200" smtClean="0"/>
              <a:t>Site Supervisor Cleanout</a:t>
            </a:r>
          </a:p>
        </p:txBody>
      </p:sp>
      <p:sp>
        <p:nvSpPr>
          <p:cNvPr id="35843" name="Content Placeholder 1"/>
          <p:cNvSpPr>
            <a:spLocks noGrp="1"/>
          </p:cNvSpPr>
          <p:nvPr>
            <p:ph idx="1"/>
          </p:nvPr>
        </p:nvSpPr>
        <p:spPr>
          <a:xfrm>
            <a:off x="457200" y="1371600"/>
            <a:ext cx="3048000" cy="4724400"/>
          </a:xfrm>
        </p:spPr>
        <p:txBody>
          <a:bodyPr/>
          <a:lstStyle/>
          <a:p>
            <a:pPr eaLnBrk="1" hangingPunct="1"/>
            <a:r>
              <a:rPr lang="en-US" altLang="en-US" sz="2800" smtClean="0"/>
              <a:t>Login to Site Supervisor, go to </a:t>
            </a:r>
            <a:r>
              <a:rPr lang="en-US" altLang="en-US" sz="2800" b="1" smtClean="0"/>
              <a:t>Site Map</a:t>
            </a:r>
          </a:p>
          <a:p>
            <a:pPr eaLnBrk="1" hangingPunct="1"/>
            <a:endParaRPr lang="en-US" altLang="en-US" sz="2800" smtClean="0"/>
          </a:p>
          <a:p>
            <a:pPr eaLnBrk="1" hangingPunct="1"/>
            <a:r>
              <a:rPr lang="en-US" altLang="en-US" sz="2800" smtClean="0"/>
              <a:t>Select System Logs, then choose </a:t>
            </a:r>
            <a:r>
              <a:rPr lang="en-US" altLang="en-US" sz="2800" b="1" smtClean="0"/>
              <a:t>System Log</a:t>
            </a:r>
          </a:p>
          <a:p>
            <a:pPr eaLnBrk="1" hangingPunct="1"/>
            <a:endParaRPr lang="en-US" altLang="en-US" sz="2800" smtClean="0"/>
          </a:p>
        </p:txBody>
      </p:sp>
      <p:pic>
        <p:nvPicPr>
          <p:cNvPr id="35844" name="Picture 7"/>
          <p:cNvPicPr>
            <a:picLocks noChangeAspect="1" noChangeArrowheads="1"/>
          </p:cNvPicPr>
          <p:nvPr/>
        </p:nvPicPr>
        <p:blipFill>
          <a:blip r:embed="rId3" cstate="print"/>
          <a:srcRect/>
          <a:stretch>
            <a:fillRect/>
          </a:stretch>
        </p:blipFill>
        <p:spPr bwMode="auto">
          <a:xfrm>
            <a:off x="3886200" y="1524000"/>
            <a:ext cx="4618038" cy="3468688"/>
          </a:xfrm>
          <a:prstGeom prst="rect">
            <a:avLst/>
          </a:prstGeom>
          <a:noFill/>
          <a:ln w="9525">
            <a:noFill/>
            <a:miter lim="800000"/>
            <a:headEnd/>
            <a:tailEnd/>
          </a:ln>
        </p:spPr>
      </p:pic>
      <p:sp>
        <p:nvSpPr>
          <p:cNvPr id="35845" name="Oval 8"/>
          <p:cNvSpPr>
            <a:spLocks noChangeArrowheads="1"/>
          </p:cNvSpPr>
          <p:nvPr/>
        </p:nvSpPr>
        <p:spPr bwMode="auto">
          <a:xfrm>
            <a:off x="6858000" y="2438400"/>
            <a:ext cx="457200" cy="457200"/>
          </a:xfrm>
          <a:prstGeom prst="ellipse">
            <a:avLst/>
          </a:prstGeom>
          <a:noFill/>
          <a:ln w="25400" algn="ctr">
            <a:solidFill>
              <a:srgbClr val="FFFF00"/>
            </a:solidFill>
            <a:round/>
            <a:headEnd/>
            <a:tailEnd/>
          </a:ln>
        </p:spPr>
        <p:txBody>
          <a:bodyPr/>
          <a:lstStyle/>
          <a:p>
            <a:endParaRPr lang="en-US" altLang="en-US"/>
          </a:p>
        </p:txBody>
      </p:sp>
      <p:sp>
        <p:nvSpPr>
          <p:cNvPr id="35846" name="TextBox 9"/>
          <p:cNvSpPr txBox="1">
            <a:spLocks noChangeArrowheads="1"/>
          </p:cNvSpPr>
          <p:nvPr/>
        </p:nvSpPr>
        <p:spPr bwMode="auto">
          <a:xfrm>
            <a:off x="6921500" y="2438400"/>
            <a:ext cx="381000" cy="400050"/>
          </a:xfrm>
          <a:prstGeom prst="rect">
            <a:avLst/>
          </a:prstGeom>
          <a:noFill/>
          <a:ln w="9525">
            <a:noFill/>
            <a:miter lim="800000"/>
            <a:headEnd/>
            <a:tailEnd/>
          </a:ln>
        </p:spPr>
        <p:txBody>
          <a:bodyPr>
            <a:spAutoFit/>
          </a:bodyPr>
          <a:lstStyle/>
          <a:p>
            <a:r>
              <a:rPr lang="en-US" altLang="en-US">
                <a:solidFill>
                  <a:srgbClr val="FFFF00"/>
                </a:solidFill>
              </a:rPr>
              <a:t>1</a:t>
            </a:r>
          </a:p>
        </p:txBody>
      </p:sp>
      <p:sp>
        <p:nvSpPr>
          <p:cNvPr id="35847" name="Oval 10"/>
          <p:cNvSpPr>
            <a:spLocks noChangeArrowheads="1"/>
          </p:cNvSpPr>
          <p:nvPr/>
        </p:nvSpPr>
        <p:spPr bwMode="auto">
          <a:xfrm>
            <a:off x="4792663" y="2133600"/>
            <a:ext cx="457200" cy="457200"/>
          </a:xfrm>
          <a:prstGeom prst="ellipse">
            <a:avLst/>
          </a:prstGeom>
          <a:noFill/>
          <a:ln w="25400" algn="ctr">
            <a:solidFill>
              <a:srgbClr val="FFFF00"/>
            </a:solidFill>
            <a:round/>
            <a:headEnd/>
            <a:tailEnd/>
          </a:ln>
        </p:spPr>
        <p:txBody>
          <a:bodyPr/>
          <a:lstStyle/>
          <a:p>
            <a:endParaRPr lang="en-US" altLang="en-US"/>
          </a:p>
        </p:txBody>
      </p:sp>
      <p:sp>
        <p:nvSpPr>
          <p:cNvPr id="35848" name="TextBox 11"/>
          <p:cNvSpPr txBox="1">
            <a:spLocks noChangeArrowheads="1"/>
          </p:cNvSpPr>
          <p:nvPr/>
        </p:nvSpPr>
        <p:spPr bwMode="auto">
          <a:xfrm>
            <a:off x="4854575" y="2160588"/>
            <a:ext cx="479425" cy="400050"/>
          </a:xfrm>
          <a:prstGeom prst="rect">
            <a:avLst/>
          </a:prstGeom>
          <a:noFill/>
          <a:ln w="9525">
            <a:noFill/>
            <a:miter lim="800000"/>
            <a:headEnd/>
            <a:tailEnd/>
          </a:ln>
        </p:spPr>
        <p:txBody>
          <a:bodyPr>
            <a:spAutoFit/>
          </a:bodyPr>
          <a:lstStyle/>
          <a:p>
            <a:r>
              <a:rPr lang="en-US" altLang="en-US">
                <a:solidFill>
                  <a:srgbClr val="FFFF00"/>
                </a:solidFill>
              </a:rPr>
              <a:t>2</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pPr algn="l" eaLnBrk="1" hangingPunct="1"/>
            <a:r>
              <a:rPr lang="en-US" altLang="en-US" sz="3200" smtClean="0"/>
              <a:t>Site Supervisor Cleanout</a:t>
            </a:r>
          </a:p>
        </p:txBody>
      </p:sp>
      <p:sp>
        <p:nvSpPr>
          <p:cNvPr id="36867" name="Content Placeholder 1"/>
          <p:cNvSpPr>
            <a:spLocks noGrp="1"/>
          </p:cNvSpPr>
          <p:nvPr>
            <p:ph idx="1"/>
          </p:nvPr>
        </p:nvSpPr>
        <p:spPr>
          <a:xfrm>
            <a:off x="457200" y="1371600"/>
            <a:ext cx="3048000" cy="4724400"/>
          </a:xfrm>
        </p:spPr>
        <p:txBody>
          <a:bodyPr/>
          <a:lstStyle/>
          <a:p>
            <a:pPr eaLnBrk="1" hangingPunct="1"/>
            <a:r>
              <a:rPr lang="en-US" altLang="en-US" sz="2800" smtClean="0"/>
              <a:t>Click the </a:t>
            </a:r>
            <a:r>
              <a:rPr lang="en-US" altLang="en-US" sz="2800" b="1" smtClean="0"/>
              <a:t>Cleanout</a:t>
            </a:r>
            <a:r>
              <a:rPr lang="en-US" altLang="en-US" sz="2800" smtClean="0"/>
              <a:t> button</a:t>
            </a:r>
            <a:endParaRPr lang="en-US" altLang="en-US" sz="2800" b="1" smtClean="0"/>
          </a:p>
          <a:p>
            <a:pPr eaLnBrk="1" hangingPunct="1"/>
            <a:endParaRPr lang="en-US" altLang="en-US" sz="2800" smtClean="0"/>
          </a:p>
          <a:p>
            <a:pPr eaLnBrk="1" hangingPunct="1"/>
            <a:r>
              <a:rPr lang="en-US" altLang="en-US" sz="2800" smtClean="0"/>
              <a:t>Enter username and password, then select </a:t>
            </a:r>
            <a:r>
              <a:rPr lang="en-US" altLang="en-US" sz="2800" b="1" smtClean="0"/>
              <a:t>Cleanout</a:t>
            </a:r>
          </a:p>
          <a:p>
            <a:pPr eaLnBrk="1" hangingPunct="1"/>
            <a:endParaRPr lang="en-US" altLang="en-US" sz="2800" smtClean="0"/>
          </a:p>
        </p:txBody>
      </p:sp>
      <p:pic>
        <p:nvPicPr>
          <p:cNvPr id="36868" name="Picture 12"/>
          <p:cNvPicPr>
            <a:picLocks noChangeAspect="1" noChangeArrowheads="1"/>
          </p:cNvPicPr>
          <p:nvPr/>
        </p:nvPicPr>
        <p:blipFill>
          <a:blip r:embed="rId3" cstate="print"/>
          <a:srcRect/>
          <a:stretch>
            <a:fillRect/>
          </a:stretch>
        </p:blipFill>
        <p:spPr bwMode="auto">
          <a:xfrm>
            <a:off x="4976813" y="1389063"/>
            <a:ext cx="3276600" cy="2455862"/>
          </a:xfrm>
          <a:prstGeom prst="rect">
            <a:avLst/>
          </a:prstGeom>
          <a:noFill/>
          <a:ln w="9525">
            <a:noFill/>
            <a:miter lim="800000"/>
            <a:headEnd/>
            <a:tailEnd/>
          </a:ln>
        </p:spPr>
      </p:pic>
      <p:pic>
        <p:nvPicPr>
          <p:cNvPr id="36869" name="Picture 13"/>
          <p:cNvPicPr>
            <a:picLocks noChangeAspect="1" noChangeArrowheads="1"/>
          </p:cNvPicPr>
          <p:nvPr/>
        </p:nvPicPr>
        <p:blipFill>
          <a:blip r:embed="rId4" cstate="print"/>
          <a:srcRect/>
          <a:stretch>
            <a:fillRect/>
          </a:stretch>
        </p:blipFill>
        <p:spPr bwMode="auto">
          <a:xfrm>
            <a:off x="4976813" y="4038600"/>
            <a:ext cx="3298825" cy="2474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pPr algn="l" eaLnBrk="1" hangingPunct="1"/>
            <a:r>
              <a:rPr lang="en-US" altLang="en-US" sz="3200" smtClean="0"/>
              <a:t>Site Supervisor Cleanout</a:t>
            </a:r>
          </a:p>
        </p:txBody>
      </p:sp>
      <p:sp>
        <p:nvSpPr>
          <p:cNvPr id="37891" name="Content Placeholder 1"/>
          <p:cNvSpPr>
            <a:spLocks noGrp="1"/>
          </p:cNvSpPr>
          <p:nvPr>
            <p:ph idx="1"/>
          </p:nvPr>
        </p:nvSpPr>
        <p:spPr>
          <a:xfrm>
            <a:off x="457200" y="1371600"/>
            <a:ext cx="3048000" cy="4724400"/>
          </a:xfrm>
        </p:spPr>
        <p:txBody>
          <a:bodyPr/>
          <a:lstStyle/>
          <a:p>
            <a:pPr eaLnBrk="1" hangingPunct="1"/>
            <a:r>
              <a:rPr lang="en-US" altLang="en-US" sz="2800" smtClean="0"/>
              <a:t>Click </a:t>
            </a:r>
            <a:r>
              <a:rPr lang="en-US" altLang="en-US" sz="2800" b="1" smtClean="0"/>
              <a:t>OK</a:t>
            </a:r>
            <a:r>
              <a:rPr lang="en-US" altLang="en-US" sz="2800" smtClean="0"/>
              <a:t> to confirm</a:t>
            </a:r>
            <a:endParaRPr lang="en-US" altLang="en-US" sz="2800" b="1" smtClean="0"/>
          </a:p>
          <a:p>
            <a:pPr eaLnBrk="1" hangingPunct="1"/>
            <a:r>
              <a:rPr lang="en-US" altLang="en-US" sz="2800" smtClean="0"/>
              <a:t>When cleanout is complete, select </a:t>
            </a:r>
            <a:r>
              <a:rPr lang="en-US" altLang="en-US" sz="2800" b="1" smtClean="0"/>
              <a:t>OK</a:t>
            </a:r>
            <a:r>
              <a:rPr lang="en-US" altLang="en-US" sz="2800" smtClean="0"/>
              <a:t> to continue</a:t>
            </a:r>
          </a:p>
          <a:p>
            <a:pPr eaLnBrk="1" hangingPunct="1"/>
            <a:endParaRPr lang="en-US" altLang="en-US" sz="2800" smtClean="0"/>
          </a:p>
        </p:txBody>
      </p:sp>
      <p:pic>
        <p:nvPicPr>
          <p:cNvPr id="37892" name="Picture 5"/>
          <p:cNvPicPr>
            <a:picLocks noChangeAspect="1" noChangeArrowheads="1"/>
          </p:cNvPicPr>
          <p:nvPr/>
        </p:nvPicPr>
        <p:blipFill>
          <a:blip r:embed="rId3" cstate="print"/>
          <a:srcRect/>
          <a:stretch>
            <a:fillRect/>
          </a:stretch>
        </p:blipFill>
        <p:spPr bwMode="auto">
          <a:xfrm>
            <a:off x="5334000" y="1295400"/>
            <a:ext cx="3144838" cy="2362200"/>
          </a:xfrm>
          <a:prstGeom prst="rect">
            <a:avLst/>
          </a:prstGeom>
          <a:noFill/>
          <a:ln w="9525">
            <a:noFill/>
            <a:miter lim="800000"/>
            <a:headEnd/>
            <a:tailEnd/>
          </a:ln>
        </p:spPr>
      </p:pic>
      <p:pic>
        <p:nvPicPr>
          <p:cNvPr id="37893" name="Picture 6"/>
          <p:cNvPicPr>
            <a:picLocks noChangeAspect="1" noChangeArrowheads="1"/>
          </p:cNvPicPr>
          <p:nvPr/>
        </p:nvPicPr>
        <p:blipFill>
          <a:blip r:embed="rId4" cstate="print"/>
          <a:srcRect/>
          <a:stretch>
            <a:fillRect/>
          </a:stretch>
        </p:blipFill>
        <p:spPr bwMode="auto">
          <a:xfrm>
            <a:off x="5364163" y="4048125"/>
            <a:ext cx="3114675" cy="234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algn="l" eaLnBrk="1" hangingPunct="1"/>
            <a:r>
              <a:rPr lang="en-US" altLang="en-US" sz="3200" smtClean="0"/>
              <a:t>Site Supervisor Restore</a:t>
            </a:r>
          </a:p>
        </p:txBody>
      </p:sp>
      <p:sp>
        <p:nvSpPr>
          <p:cNvPr id="38915" name="Content Placeholder 1"/>
          <p:cNvSpPr>
            <a:spLocks noGrp="1"/>
          </p:cNvSpPr>
          <p:nvPr>
            <p:ph idx="1"/>
          </p:nvPr>
        </p:nvSpPr>
        <p:spPr>
          <a:xfrm>
            <a:off x="457200" y="1371600"/>
            <a:ext cx="3048000" cy="4724400"/>
          </a:xfrm>
        </p:spPr>
        <p:txBody>
          <a:bodyPr/>
          <a:lstStyle/>
          <a:p>
            <a:pPr eaLnBrk="1" hangingPunct="1"/>
            <a:r>
              <a:rPr lang="en-US" altLang="en-US" sz="2800" smtClean="0"/>
              <a:t>On the cleanout screen, enter your username and password.</a:t>
            </a:r>
          </a:p>
          <a:p>
            <a:pPr eaLnBrk="1" hangingPunct="1"/>
            <a:r>
              <a:rPr lang="en-US" altLang="en-US" sz="2800" smtClean="0"/>
              <a:t>Enter Localization settings, then select </a:t>
            </a:r>
            <a:r>
              <a:rPr lang="en-US" altLang="en-US" sz="2800" b="1" smtClean="0"/>
              <a:t>Next</a:t>
            </a:r>
            <a:r>
              <a:rPr lang="en-US" altLang="en-US" sz="2800" smtClean="0"/>
              <a:t>.</a:t>
            </a:r>
          </a:p>
          <a:p>
            <a:pPr eaLnBrk="1" hangingPunct="1"/>
            <a:endParaRPr lang="en-US" altLang="en-US" sz="2800" smtClean="0"/>
          </a:p>
        </p:txBody>
      </p:sp>
      <p:pic>
        <p:nvPicPr>
          <p:cNvPr id="38916" name="Picture 8"/>
          <p:cNvPicPr>
            <a:picLocks noChangeAspect="1" noChangeArrowheads="1"/>
          </p:cNvPicPr>
          <p:nvPr/>
        </p:nvPicPr>
        <p:blipFill>
          <a:blip r:embed="rId3" cstate="print"/>
          <a:srcRect/>
          <a:stretch>
            <a:fillRect/>
          </a:stretch>
        </p:blipFill>
        <p:spPr bwMode="auto">
          <a:xfrm>
            <a:off x="5486400" y="1295400"/>
            <a:ext cx="2676525" cy="2016125"/>
          </a:xfrm>
          <a:prstGeom prst="rect">
            <a:avLst/>
          </a:prstGeom>
          <a:noFill/>
          <a:ln w="9525">
            <a:noFill/>
            <a:miter lim="800000"/>
            <a:headEnd/>
            <a:tailEnd/>
          </a:ln>
        </p:spPr>
      </p:pic>
      <p:pic>
        <p:nvPicPr>
          <p:cNvPr id="38917" name="Picture 9"/>
          <p:cNvPicPr>
            <a:picLocks noChangeAspect="1" noChangeArrowheads="1"/>
          </p:cNvPicPr>
          <p:nvPr/>
        </p:nvPicPr>
        <p:blipFill>
          <a:blip r:embed="rId4" cstate="print"/>
          <a:srcRect/>
          <a:stretch>
            <a:fillRect/>
          </a:stretch>
        </p:blipFill>
        <p:spPr bwMode="auto">
          <a:xfrm>
            <a:off x="4402138" y="3505200"/>
            <a:ext cx="3770312" cy="2851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pPr algn="l" eaLnBrk="1" hangingPunct="1"/>
            <a:r>
              <a:rPr lang="en-US" altLang="en-US" sz="3200" smtClean="0"/>
              <a:t>Site Supervisor Restore</a:t>
            </a:r>
          </a:p>
        </p:txBody>
      </p:sp>
      <p:sp>
        <p:nvSpPr>
          <p:cNvPr id="39939" name="Content Placeholder 1"/>
          <p:cNvSpPr>
            <a:spLocks noGrp="1"/>
          </p:cNvSpPr>
          <p:nvPr>
            <p:ph idx="1"/>
          </p:nvPr>
        </p:nvSpPr>
        <p:spPr>
          <a:xfrm>
            <a:off x="457200" y="1371600"/>
            <a:ext cx="3048000" cy="4724400"/>
          </a:xfrm>
        </p:spPr>
        <p:txBody>
          <a:bodyPr/>
          <a:lstStyle/>
          <a:p>
            <a:pPr eaLnBrk="1" hangingPunct="1"/>
            <a:r>
              <a:rPr lang="en-US" altLang="en-US" sz="2800" smtClean="0"/>
              <a:t>On System Values screen, enter the Site Name.</a:t>
            </a:r>
          </a:p>
          <a:p>
            <a:pPr eaLnBrk="1" hangingPunct="1"/>
            <a:r>
              <a:rPr lang="en-US" altLang="en-US" sz="2800" smtClean="0"/>
              <a:t>On Internet Values screen, click </a:t>
            </a:r>
            <a:r>
              <a:rPr lang="en-US" altLang="en-US" sz="2800" b="1" smtClean="0"/>
              <a:t>Complete</a:t>
            </a:r>
            <a:r>
              <a:rPr lang="en-US" altLang="en-US" sz="2800" smtClean="0"/>
              <a:t>.</a:t>
            </a:r>
          </a:p>
          <a:p>
            <a:pPr eaLnBrk="1" hangingPunct="1"/>
            <a:endParaRPr lang="en-US" altLang="en-US" sz="2800" smtClean="0"/>
          </a:p>
        </p:txBody>
      </p:sp>
      <p:pic>
        <p:nvPicPr>
          <p:cNvPr id="39940" name="Picture 5"/>
          <p:cNvPicPr>
            <a:picLocks noChangeAspect="1" noChangeArrowheads="1"/>
          </p:cNvPicPr>
          <p:nvPr/>
        </p:nvPicPr>
        <p:blipFill>
          <a:blip r:embed="rId3" cstate="print"/>
          <a:srcRect/>
          <a:stretch>
            <a:fillRect/>
          </a:stretch>
        </p:blipFill>
        <p:spPr bwMode="auto">
          <a:xfrm>
            <a:off x="5029200" y="1371600"/>
            <a:ext cx="3198813" cy="2406650"/>
          </a:xfrm>
          <a:prstGeom prst="rect">
            <a:avLst/>
          </a:prstGeom>
          <a:noFill/>
          <a:ln w="9525">
            <a:noFill/>
            <a:miter lim="800000"/>
            <a:headEnd/>
            <a:tailEnd/>
          </a:ln>
        </p:spPr>
      </p:pic>
      <p:pic>
        <p:nvPicPr>
          <p:cNvPr id="39941" name="Picture 6"/>
          <p:cNvPicPr>
            <a:picLocks noChangeAspect="1" noChangeArrowheads="1"/>
          </p:cNvPicPr>
          <p:nvPr/>
        </p:nvPicPr>
        <p:blipFill>
          <a:blip r:embed="rId4" cstate="print"/>
          <a:srcRect/>
          <a:stretch>
            <a:fillRect/>
          </a:stretch>
        </p:blipFill>
        <p:spPr bwMode="auto">
          <a:xfrm>
            <a:off x="5100638" y="4038600"/>
            <a:ext cx="3128962"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pPr algn="l" eaLnBrk="1" hangingPunct="1"/>
            <a:r>
              <a:rPr lang="en-US" altLang="en-US" sz="3200" smtClean="0"/>
              <a:t>Site Supervisor Restore</a:t>
            </a:r>
          </a:p>
        </p:txBody>
      </p:sp>
      <p:sp>
        <p:nvSpPr>
          <p:cNvPr id="40963" name="Content Placeholder 1"/>
          <p:cNvSpPr>
            <a:spLocks noGrp="1"/>
          </p:cNvSpPr>
          <p:nvPr>
            <p:ph idx="1"/>
          </p:nvPr>
        </p:nvSpPr>
        <p:spPr>
          <a:xfrm>
            <a:off x="457200" y="1371600"/>
            <a:ext cx="3048000" cy="4724400"/>
          </a:xfrm>
        </p:spPr>
        <p:txBody>
          <a:bodyPr/>
          <a:lstStyle/>
          <a:p>
            <a:pPr eaLnBrk="1" hangingPunct="1"/>
            <a:r>
              <a:rPr lang="en-US" altLang="en-US" sz="2800" smtClean="0"/>
              <a:t>From the Home screen, go to </a:t>
            </a:r>
            <a:r>
              <a:rPr lang="en-US" altLang="en-US" sz="2800" b="1" smtClean="0"/>
              <a:t>Site Map</a:t>
            </a:r>
            <a:r>
              <a:rPr lang="en-US" altLang="en-US" sz="2800" smtClean="0"/>
              <a:t>.</a:t>
            </a:r>
          </a:p>
          <a:p>
            <a:pPr eaLnBrk="1" hangingPunct="1"/>
            <a:r>
              <a:rPr lang="en-US" altLang="en-US" sz="2800" smtClean="0"/>
              <a:t>Go to File Management, then choose </a:t>
            </a:r>
            <a:r>
              <a:rPr lang="en-US" altLang="en-US" sz="2800" b="1" smtClean="0"/>
              <a:t>Restore System Configuration</a:t>
            </a:r>
            <a:r>
              <a:rPr lang="en-US" altLang="en-US" sz="2800" smtClean="0"/>
              <a:t>.</a:t>
            </a:r>
          </a:p>
          <a:p>
            <a:pPr eaLnBrk="1" hangingPunct="1"/>
            <a:endParaRPr lang="en-US" altLang="en-US" sz="2800" smtClean="0"/>
          </a:p>
        </p:txBody>
      </p:sp>
      <p:pic>
        <p:nvPicPr>
          <p:cNvPr id="40964" name="Picture 7"/>
          <p:cNvPicPr>
            <a:picLocks noChangeAspect="1" noChangeArrowheads="1"/>
          </p:cNvPicPr>
          <p:nvPr/>
        </p:nvPicPr>
        <p:blipFill>
          <a:blip r:embed="rId3" cstate="print"/>
          <a:srcRect/>
          <a:stretch>
            <a:fillRect/>
          </a:stretch>
        </p:blipFill>
        <p:spPr bwMode="auto">
          <a:xfrm>
            <a:off x="5638800" y="1174750"/>
            <a:ext cx="2667000" cy="2027238"/>
          </a:xfrm>
          <a:prstGeom prst="rect">
            <a:avLst/>
          </a:prstGeom>
          <a:noFill/>
          <a:ln w="9525">
            <a:noFill/>
            <a:miter lim="800000"/>
            <a:headEnd/>
            <a:tailEnd/>
          </a:ln>
        </p:spPr>
      </p:pic>
      <p:pic>
        <p:nvPicPr>
          <p:cNvPr id="40965" name="Picture 8"/>
          <p:cNvPicPr>
            <a:picLocks noChangeAspect="1" noChangeArrowheads="1"/>
          </p:cNvPicPr>
          <p:nvPr/>
        </p:nvPicPr>
        <p:blipFill>
          <a:blip r:embed="rId4" cstate="print"/>
          <a:srcRect/>
          <a:stretch>
            <a:fillRect/>
          </a:stretch>
        </p:blipFill>
        <p:spPr bwMode="auto">
          <a:xfrm>
            <a:off x="4495800" y="3657600"/>
            <a:ext cx="3767138" cy="2835275"/>
          </a:xfrm>
          <a:prstGeom prst="rect">
            <a:avLst/>
          </a:prstGeom>
          <a:noFill/>
          <a:ln w="9525">
            <a:noFill/>
            <a:miter lim="800000"/>
            <a:headEnd/>
            <a:tailEnd/>
          </a:ln>
        </p:spPr>
      </p:pic>
      <p:sp>
        <p:nvSpPr>
          <p:cNvPr id="40966" name="Oval 9"/>
          <p:cNvSpPr>
            <a:spLocks noChangeArrowheads="1"/>
          </p:cNvSpPr>
          <p:nvPr/>
        </p:nvSpPr>
        <p:spPr bwMode="auto">
          <a:xfrm>
            <a:off x="7239000" y="4191000"/>
            <a:ext cx="457200" cy="457200"/>
          </a:xfrm>
          <a:prstGeom prst="ellipse">
            <a:avLst/>
          </a:prstGeom>
          <a:noFill/>
          <a:ln w="25400" algn="ctr">
            <a:solidFill>
              <a:srgbClr val="FFFF00"/>
            </a:solidFill>
            <a:round/>
            <a:headEnd/>
            <a:tailEnd/>
          </a:ln>
        </p:spPr>
        <p:txBody>
          <a:bodyPr/>
          <a:lstStyle/>
          <a:p>
            <a:endParaRPr lang="en-US" altLang="en-US"/>
          </a:p>
        </p:txBody>
      </p:sp>
      <p:sp>
        <p:nvSpPr>
          <p:cNvPr id="40967" name="TextBox 10"/>
          <p:cNvSpPr txBox="1">
            <a:spLocks noChangeArrowheads="1"/>
          </p:cNvSpPr>
          <p:nvPr/>
        </p:nvSpPr>
        <p:spPr bwMode="auto">
          <a:xfrm>
            <a:off x="7302500" y="4191000"/>
            <a:ext cx="381000" cy="400050"/>
          </a:xfrm>
          <a:prstGeom prst="rect">
            <a:avLst/>
          </a:prstGeom>
          <a:noFill/>
          <a:ln w="9525">
            <a:noFill/>
            <a:miter lim="800000"/>
            <a:headEnd/>
            <a:tailEnd/>
          </a:ln>
        </p:spPr>
        <p:txBody>
          <a:bodyPr>
            <a:spAutoFit/>
          </a:bodyPr>
          <a:lstStyle/>
          <a:p>
            <a:r>
              <a:rPr lang="en-US" altLang="en-US">
                <a:solidFill>
                  <a:srgbClr val="FFFF00"/>
                </a:solidFill>
              </a:rPr>
              <a:t>1</a:t>
            </a:r>
          </a:p>
        </p:txBody>
      </p:sp>
      <p:sp>
        <p:nvSpPr>
          <p:cNvPr id="40968" name="Oval 11"/>
          <p:cNvSpPr>
            <a:spLocks noChangeArrowheads="1"/>
          </p:cNvSpPr>
          <p:nvPr/>
        </p:nvSpPr>
        <p:spPr bwMode="auto">
          <a:xfrm>
            <a:off x="6164263" y="4114800"/>
            <a:ext cx="457200" cy="457200"/>
          </a:xfrm>
          <a:prstGeom prst="ellipse">
            <a:avLst/>
          </a:prstGeom>
          <a:noFill/>
          <a:ln w="25400" algn="ctr">
            <a:solidFill>
              <a:srgbClr val="FFFF00"/>
            </a:solidFill>
            <a:round/>
            <a:headEnd/>
            <a:tailEnd/>
          </a:ln>
        </p:spPr>
        <p:txBody>
          <a:bodyPr/>
          <a:lstStyle/>
          <a:p>
            <a:endParaRPr lang="en-US" altLang="en-US"/>
          </a:p>
        </p:txBody>
      </p:sp>
      <p:sp>
        <p:nvSpPr>
          <p:cNvPr id="40969" name="TextBox 12"/>
          <p:cNvSpPr txBox="1">
            <a:spLocks noChangeArrowheads="1"/>
          </p:cNvSpPr>
          <p:nvPr/>
        </p:nvSpPr>
        <p:spPr bwMode="auto">
          <a:xfrm>
            <a:off x="6226175" y="4141788"/>
            <a:ext cx="479425" cy="400050"/>
          </a:xfrm>
          <a:prstGeom prst="rect">
            <a:avLst/>
          </a:prstGeom>
          <a:noFill/>
          <a:ln w="9525">
            <a:noFill/>
            <a:miter lim="800000"/>
            <a:headEnd/>
            <a:tailEnd/>
          </a:ln>
        </p:spPr>
        <p:txBody>
          <a:bodyPr>
            <a:spAutoFit/>
          </a:bodyPr>
          <a:lstStyle/>
          <a:p>
            <a:r>
              <a:rPr lang="en-US" altLang="en-US">
                <a:solidFill>
                  <a:srgbClr val="FFFF00"/>
                </a:solidFill>
              </a:rPr>
              <a:t>2</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pPr algn="l" eaLnBrk="1" hangingPunct="1"/>
            <a:r>
              <a:rPr lang="en-US" altLang="en-US" sz="3200" smtClean="0"/>
              <a:t>Site Supervisor Restore</a:t>
            </a:r>
          </a:p>
        </p:txBody>
      </p:sp>
      <p:sp>
        <p:nvSpPr>
          <p:cNvPr id="41987" name="Content Placeholder 1"/>
          <p:cNvSpPr>
            <a:spLocks noGrp="1"/>
          </p:cNvSpPr>
          <p:nvPr>
            <p:ph idx="1"/>
          </p:nvPr>
        </p:nvSpPr>
        <p:spPr>
          <a:xfrm>
            <a:off x="457200" y="1371600"/>
            <a:ext cx="3048000" cy="4724400"/>
          </a:xfrm>
        </p:spPr>
        <p:txBody>
          <a:bodyPr/>
          <a:lstStyle/>
          <a:p>
            <a:pPr eaLnBrk="1" hangingPunct="1"/>
            <a:r>
              <a:rPr lang="en-US" altLang="en-US" sz="2800" smtClean="0"/>
              <a:t>Click </a:t>
            </a:r>
            <a:r>
              <a:rPr lang="en-US" altLang="en-US" sz="2800" b="1" smtClean="0"/>
              <a:t>Select</a:t>
            </a:r>
            <a:r>
              <a:rPr lang="en-US" altLang="en-US" sz="2800" smtClean="0"/>
              <a:t>.</a:t>
            </a:r>
          </a:p>
          <a:p>
            <a:pPr eaLnBrk="1" hangingPunct="1"/>
            <a:r>
              <a:rPr lang="en-US" altLang="en-US" sz="2800" smtClean="0"/>
              <a:t>Choose the File to be Restored.</a:t>
            </a:r>
          </a:p>
          <a:p>
            <a:pPr eaLnBrk="1" hangingPunct="1"/>
            <a:endParaRPr lang="en-US" altLang="en-US" sz="2800" smtClean="0"/>
          </a:p>
        </p:txBody>
      </p:sp>
      <p:pic>
        <p:nvPicPr>
          <p:cNvPr id="41988" name="Picture 14"/>
          <p:cNvPicPr>
            <a:picLocks noChangeAspect="1" noChangeArrowheads="1"/>
          </p:cNvPicPr>
          <p:nvPr/>
        </p:nvPicPr>
        <p:blipFill>
          <a:blip r:embed="rId3" cstate="print"/>
          <a:srcRect/>
          <a:stretch>
            <a:fillRect/>
          </a:stretch>
        </p:blipFill>
        <p:spPr bwMode="auto">
          <a:xfrm>
            <a:off x="4781550" y="4419600"/>
            <a:ext cx="3925888" cy="2112963"/>
          </a:xfrm>
          <a:prstGeom prst="rect">
            <a:avLst/>
          </a:prstGeom>
          <a:noFill/>
          <a:ln w="9525">
            <a:noFill/>
            <a:miter lim="800000"/>
            <a:headEnd/>
            <a:tailEnd/>
          </a:ln>
        </p:spPr>
      </p:pic>
      <p:pic>
        <p:nvPicPr>
          <p:cNvPr id="41989" name="Picture 15" descr="SS restore.jpg"/>
          <p:cNvPicPr>
            <a:picLocks noChangeAspect="1" noChangeArrowheads="1"/>
          </p:cNvPicPr>
          <p:nvPr/>
        </p:nvPicPr>
        <p:blipFill>
          <a:blip r:embed="rId4" cstate="print"/>
          <a:srcRect/>
          <a:stretch>
            <a:fillRect/>
          </a:stretch>
        </p:blipFill>
        <p:spPr bwMode="auto">
          <a:xfrm>
            <a:off x="4440238" y="1336675"/>
            <a:ext cx="4267200" cy="3003550"/>
          </a:xfrm>
          <a:prstGeom prst="rect">
            <a:avLst/>
          </a:prstGeom>
          <a:noFill/>
          <a:ln w="9525">
            <a:noFill/>
            <a:miter lim="800000"/>
            <a:headEnd/>
            <a:tailEnd/>
          </a:ln>
        </p:spPr>
      </p:pic>
      <p:sp>
        <p:nvSpPr>
          <p:cNvPr id="41990" name="Oval 1"/>
          <p:cNvSpPr>
            <a:spLocks noChangeArrowheads="1"/>
          </p:cNvSpPr>
          <p:nvPr/>
        </p:nvSpPr>
        <p:spPr bwMode="auto">
          <a:xfrm>
            <a:off x="4440238" y="1447800"/>
            <a:ext cx="588962" cy="436563"/>
          </a:xfrm>
          <a:prstGeom prst="ellipse">
            <a:avLst/>
          </a:prstGeom>
          <a:noFill/>
          <a:ln w="34925" algn="ctr">
            <a:solidFill>
              <a:srgbClr val="FFFF00"/>
            </a:solidFill>
            <a:round/>
            <a:headEnd/>
            <a:tailEnd/>
          </a:ln>
        </p:spPr>
        <p:txBody>
          <a:bodyPr/>
          <a:lstStyle/>
          <a:p>
            <a:endParaRPr lang="en-US"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pPr algn="l" eaLnBrk="1" hangingPunct="1"/>
            <a:r>
              <a:rPr lang="en-US" altLang="en-US" sz="3200" smtClean="0"/>
              <a:t>Site Supervisor Restore</a:t>
            </a:r>
          </a:p>
        </p:txBody>
      </p:sp>
      <p:sp>
        <p:nvSpPr>
          <p:cNvPr id="43011" name="Content Placeholder 1"/>
          <p:cNvSpPr>
            <a:spLocks noGrp="1"/>
          </p:cNvSpPr>
          <p:nvPr>
            <p:ph idx="1"/>
          </p:nvPr>
        </p:nvSpPr>
        <p:spPr>
          <a:xfrm>
            <a:off x="457200" y="1371600"/>
            <a:ext cx="3048000" cy="4724400"/>
          </a:xfrm>
        </p:spPr>
        <p:txBody>
          <a:bodyPr/>
          <a:lstStyle/>
          <a:p>
            <a:pPr eaLnBrk="1" hangingPunct="1"/>
            <a:r>
              <a:rPr lang="en-US" altLang="en-US" sz="2800" smtClean="0"/>
              <a:t>Select the </a:t>
            </a:r>
            <a:r>
              <a:rPr lang="en-US" altLang="en-US" sz="2800" b="1" smtClean="0"/>
              <a:t>Restore</a:t>
            </a:r>
            <a:r>
              <a:rPr lang="en-US" altLang="en-US" sz="2800" smtClean="0"/>
              <a:t> button.</a:t>
            </a:r>
          </a:p>
          <a:p>
            <a:pPr eaLnBrk="1" hangingPunct="1"/>
            <a:r>
              <a:rPr lang="en-US" altLang="en-US" sz="2800" smtClean="0"/>
              <a:t>Confirm the Restoration by clicking on </a:t>
            </a:r>
            <a:r>
              <a:rPr lang="en-US" altLang="en-US" sz="2800" b="1" smtClean="0"/>
              <a:t>OK</a:t>
            </a:r>
            <a:r>
              <a:rPr lang="en-US" altLang="en-US" sz="2800" smtClean="0"/>
              <a:t>.</a:t>
            </a:r>
          </a:p>
          <a:p>
            <a:pPr eaLnBrk="1" hangingPunct="1"/>
            <a:endParaRPr lang="en-US" altLang="en-US" sz="2800" smtClean="0"/>
          </a:p>
        </p:txBody>
      </p:sp>
      <p:pic>
        <p:nvPicPr>
          <p:cNvPr id="43012" name="Picture 5"/>
          <p:cNvPicPr>
            <a:picLocks noChangeAspect="1" noChangeArrowheads="1"/>
          </p:cNvPicPr>
          <p:nvPr/>
        </p:nvPicPr>
        <p:blipFill>
          <a:blip r:embed="rId3" cstate="print"/>
          <a:srcRect/>
          <a:stretch>
            <a:fillRect/>
          </a:stretch>
        </p:blipFill>
        <p:spPr bwMode="auto">
          <a:xfrm>
            <a:off x="5638800" y="1352550"/>
            <a:ext cx="2759075" cy="2076450"/>
          </a:xfrm>
          <a:prstGeom prst="rect">
            <a:avLst/>
          </a:prstGeom>
          <a:noFill/>
          <a:ln w="9525">
            <a:noFill/>
            <a:miter lim="800000"/>
            <a:headEnd/>
            <a:tailEnd/>
          </a:ln>
        </p:spPr>
      </p:pic>
      <p:pic>
        <p:nvPicPr>
          <p:cNvPr id="43013" name="Picture 6"/>
          <p:cNvPicPr>
            <a:picLocks noChangeAspect="1" noChangeArrowheads="1"/>
          </p:cNvPicPr>
          <p:nvPr/>
        </p:nvPicPr>
        <p:blipFill>
          <a:blip r:embed="rId4" cstate="print"/>
          <a:srcRect/>
          <a:stretch>
            <a:fillRect/>
          </a:stretch>
        </p:blipFill>
        <p:spPr bwMode="auto">
          <a:xfrm>
            <a:off x="5670550" y="3657600"/>
            <a:ext cx="2740025" cy="2055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pPr algn="l" eaLnBrk="1" hangingPunct="1"/>
            <a:r>
              <a:rPr lang="en-US" altLang="en-US" sz="3200" smtClean="0"/>
              <a:t>Site Supervisor Restore</a:t>
            </a:r>
          </a:p>
        </p:txBody>
      </p:sp>
      <p:sp>
        <p:nvSpPr>
          <p:cNvPr id="44035" name="Content Placeholder 1"/>
          <p:cNvSpPr>
            <a:spLocks noGrp="1"/>
          </p:cNvSpPr>
          <p:nvPr>
            <p:ph idx="1"/>
          </p:nvPr>
        </p:nvSpPr>
        <p:spPr>
          <a:xfrm>
            <a:off x="457200" y="1371600"/>
            <a:ext cx="3048000" cy="4724400"/>
          </a:xfrm>
        </p:spPr>
        <p:txBody>
          <a:bodyPr/>
          <a:lstStyle/>
          <a:p>
            <a:pPr eaLnBrk="1" hangingPunct="1"/>
            <a:r>
              <a:rPr lang="en-US" altLang="en-US" sz="2800" smtClean="0"/>
              <a:t>Wait for the restoration – progress displayed.</a:t>
            </a:r>
          </a:p>
          <a:p>
            <a:pPr eaLnBrk="1" hangingPunct="1"/>
            <a:r>
              <a:rPr lang="en-US" altLang="en-US" sz="2800" smtClean="0"/>
              <a:t>On completion, a summary appears.  Click </a:t>
            </a:r>
            <a:r>
              <a:rPr lang="en-US" altLang="en-US" sz="2800" b="1" smtClean="0"/>
              <a:t>OK</a:t>
            </a:r>
            <a:r>
              <a:rPr lang="en-US" altLang="en-US" sz="2800" smtClean="0"/>
              <a:t>.  </a:t>
            </a:r>
          </a:p>
          <a:p>
            <a:pPr eaLnBrk="1" hangingPunct="1"/>
            <a:r>
              <a:rPr lang="en-US" altLang="en-US" sz="2800" smtClean="0"/>
              <a:t>Select </a:t>
            </a:r>
            <a:r>
              <a:rPr lang="en-US" altLang="en-US" sz="2800" b="1" smtClean="0"/>
              <a:t>Home</a:t>
            </a:r>
            <a:r>
              <a:rPr lang="en-US" altLang="en-US" sz="2800" smtClean="0"/>
              <a:t> to exit.</a:t>
            </a:r>
          </a:p>
          <a:p>
            <a:pPr eaLnBrk="1" hangingPunct="1"/>
            <a:endParaRPr lang="en-US" altLang="en-US" sz="2800" smtClean="0"/>
          </a:p>
        </p:txBody>
      </p:sp>
      <p:pic>
        <p:nvPicPr>
          <p:cNvPr id="44036" name="Picture 7"/>
          <p:cNvPicPr>
            <a:picLocks noChangeAspect="1" noChangeArrowheads="1"/>
          </p:cNvPicPr>
          <p:nvPr/>
        </p:nvPicPr>
        <p:blipFill>
          <a:blip r:embed="rId3" cstate="print"/>
          <a:srcRect/>
          <a:stretch>
            <a:fillRect/>
          </a:stretch>
        </p:blipFill>
        <p:spPr bwMode="auto">
          <a:xfrm>
            <a:off x="5181600" y="1389063"/>
            <a:ext cx="3124200" cy="2420937"/>
          </a:xfrm>
          <a:prstGeom prst="rect">
            <a:avLst/>
          </a:prstGeom>
          <a:noFill/>
          <a:ln w="9525">
            <a:noFill/>
            <a:miter lim="800000"/>
            <a:headEnd/>
            <a:tailEnd/>
          </a:ln>
        </p:spPr>
      </p:pic>
      <p:pic>
        <p:nvPicPr>
          <p:cNvPr id="44037" name="Picture 8"/>
          <p:cNvPicPr>
            <a:picLocks noChangeAspect="1" noChangeArrowheads="1"/>
          </p:cNvPicPr>
          <p:nvPr/>
        </p:nvPicPr>
        <p:blipFill>
          <a:blip r:embed="rId4" cstate="print"/>
          <a:srcRect/>
          <a:stretch>
            <a:fillRect/>
          </a:stretch>
        </p:blipFill>
        <p:spPr bwMode="auto">
          <a:xfrm>
            <a:off x="5181600" y="4038600"/>
            <a:ext cx="3124200" cy="2214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429000" y="1600200"/>
            <a:ext cx="184150" cy="579438"/>
          </a:xfrm>
          <a:prstGeom prst="rect">
            <a:avLst/>
          </a:prstGeom>
          <a:noFill/>
          <a:ln w="9525">
            <a:noFill/>
            <a:miter lim="800000"/>
            <a:headEnd/>
            <a:tailEnd/>
          </a:ln>
        </p:spPr>
        <p:txBody>
          <a:bodyPr wrap="none">
            <a:spAutoFit/>
          </a:bodyPr>
          <a:lstStyle/>
          <a:p>
            <a:pPr eaLnBrk="0" hangingPunct="0"/>
            <a:endParaRPr lang="en-US" altLang="en-US" sz="3200" i="1" u="sng">
              <a:solidFill>
                <a:srgbClr val="0000FF"/>
              </a:solidFill>
              <a:latin typeface="Times New Roman" pitchFamily="18" charset="0"/>
            </a:endParaRPr>
          </a:p>
        </p:txBody>
      </p:sp>
      <p:sp>
        <p:nvSpPr>
          <p:cNvPr id="26627" name="Text Box 5"/>
          <p:cNvSpPr txBox="1">
            <a:spLocks noChangeArrowheads="1"/>
          </p:cNvSpPr>
          <p:nvPr/>
        </p:nvSpPr>
        <p:spPr bwMode="auto">
          <a:xfrm>
            <a:off x="2743200" y="3810000"/>
            <a:ext cx="4343400" cy="701675"/>
          </a:xfrm>
          <a:prstGeom prst="rect">
            <a:avLst/>
          </a:prstGeom>
          <a:noFill/>
          <a:ln w="9525">
            <a:noFill/>
            <a:miter lim="800000"/>
            <a:headEnd/>
            <a:tailEnd/>
          </a:ln>
        </p:spPr>
        <p:txBody>
          <a:bodyPr>
            <a:spAutoFit/>
          </a:bodyPr>
          <a:lstStyle/>
          <a:p>
            <a:pPr eaLnBrk="0" hangingPunct="0">
              <a:spcBef>
                <a:spcPct val="50000"/>
              </a:spcBef>
            </a:pPr>
            <a:endParaRPr lang="en-US" altLang="en-US" sz="4000" b="0">
              <a:solidFill>
                <a:srgbClr val="0000FF"/>
              </a:solidFill>
            </a:endParaRPr>
          </a:p>
        </p:txBody>
      </p:sp>
      <p:sp>
        <p:nvSpPr>
          <p:cNvPr id="26628" name="Text Box 6"/>
          <p:cNvSpPr txBox="1">
            <a:spLocks noChangeArrowheads="1"/>
          </p:cNvSpPr>
          <p:nvPr/>
        </p:nvSpPr>
        <p:spPr bwMode="auto">
          <a:xfrm>
            <a:off x="2971800" y="3200400"/>
            <a:ext cx="4114800" cy="701675"/>
          </a:xfrm>
          <a:prstGeom prst="rect">
            <a:avLst/>
          </a:prstGeom>
          <a:noFill/>
          <a:ln w="9525">
            <a:noFill/>
            <a:miter lim="800000"/>
            <a:headEnd/>
            <a:tailEnd/>
          </a:ln>
        </p:spPr>
        <p:txBody>
          <a:bodyPr>
            <a:spAutoFit/>
          </a:bodyPr>
          <a:lstStyle/>
          <a:p>
            <a:pPr eaLnBrk="0" hangingPunct="0">
              <a:spcBef>
                <a:spcPct val="50000"/>
              </a:spcBef>
            </a:pPr>
            <a:endParaRPr lang="en-US" altLang="en-US" sz="4000" b="0">
              <a:solidFill>
                <a:srgbClr val="0000FF"/>
              </a:solidFill>
            </a:endParaRPr>
          </a:p>
        </p:txBody>
      </p:sp>
      <p:sp>
        <p:nvSpPr>
          <p:cNvPr id="26629" name="Text Box 7"/>
          <p:cNvSpPr txBox="1">
            <a:spLocks noChangeArrowheads="1"/>
          </p:cNvSpPr>
          <p:nvPr/>
        </p:nvSpPr>
        <p:spPr bwMode="auto">
          <a:xfrm>
            <a:off x="2743200" y="2590800"/>
            <a:ext cx="4800600" cy="701675"/>
          </a:xfrm>
          <a:prstGeom prst="rect">
            <a:avLst/>
          </a:prstGeom>
          <a:noFill/>
          <a:ln w="9525">
            <a:noFill/>
            <a:miter lim="800000"/>
            <a:headEnd/>
            <a:tailEnd/>
          </a:ln>
        </p:spPr>
        <p:txBody>
          <a:bodyPr>
            <a:spAutoFit/>
          </a:bodyPr>
          <a:lstStyle/>
          <a:p>
            <a:pPr eaLnBrk="0" hangingPunct="0">
              <a:spcBef>
                <a:spcPct val="50000"/>
              </a:spcBef>
            </a:pPr>
            <a:endParaRPr lang="en-US" altLang="en-US" sz="4000" b="0">
              <a:solidFill>
                <a:srgbClr val="0000FF"/>
              </a:solidFill>
            </a:endParaRPr>
          </a:p>
        </p:txBody>
      </p:sp>
      <p:sp>
        <p:nvSpPr>
          <p:cNvPr id="26630" name="Rectangle 8"/>
          <p:cNvSpPr>
            <a:spLocks noChangeArrowheads="1"/>
          </p:cNvSpPr>
          <p:nvPr/>
        </p:nvSpPr>
        <p:spPr bwMode="auto">
          <a:xfrm>
            <a:off x="2438400" y="2743200"/>
            <a:ext cx="184150" cy="762000"/>
          </a:xfrm>
          <a:prstGeom prst="rect">
            <a:avLst/>
          </a:prstGeom>
          <a:noFill/>
          <a:ln w="9525">
            <a:noFill/>
            <a:miter lim="800000"/>
            <a:headEnd/>
            <a:tailEnd/>
          </a:ln>
        </p:spPr>
        <p:txBody>
          <a:bodyPr wrap="none">
            <a:spAutoFit/>
          </a:bodyPr>
          <a:lstStyle/>
          <a:p>
            <a:pPr eaLnBrk="0" hangingPunct="0"/>
            <a:endParaRPr lang="en-US" altLang="en-US" sz="4400" i="1">
              <a:solidFill>
                <a:srgbClr val="0000FF"/>
              </a:solidFill>
              <a:latin typeface="Times New Roman" pitchFamily="18" charset="0"/>
            </a:endParaRPr>
          </a:p>
        </p:txBody>
      </p:sp>
      <p:sp>
        <p:nvSpPr>
          <p:cNvPr id="26631" name="Rectangle 24"/>
          <p:cNvSpPr>
            <a:spLocks noGrp="1" noChangeArrowheads="1"/>
          </p:cNvSpPr>
          <p:nvPr>
            <p:ph type="title" idx="4294967295"/>
          </p:nvPr>
        </p:nvSpPr>
        <p:spPr>
          <a:xfrm>
            <a:off x="0" y="1828800"/>
            <a:ext cx="9144000" cy="2590800"/>
          </a:xfrm>
        </p:spPr>
        <p:txBody>
          <a:bodyPr anchor="t"/>
          <a:lstStyle/>
          <a:p>
            <a:pPr eaLnBrk="1" hangingPunct="1"/>
            <a:r>
              <a:rPr lang="en-US" altLang="en-US" i="0" smtClean="0"/>
              <a:t>(Instructor Name)</a:t>
            </a:r>
            <a:br>
              <a:rPr lang="en-US" altLang="en-US" i="0" smtClean="0"/>
            </a:br>
            <a:endParaRPr lang="en-US" altLang="en-US" i="0" smtClean="0"/>
          </a:p>
        </p:txBody>
      </p:sp>
      <p:sp>
        <p:nvSpPr>
          <p:cNvPr id="21529" name="Rectangle 25"/>
          <p:cNvSpPr>
            <a:spLocks noChangeArrowheads="1"/>
          </p:cNvSpPr>
          <p:nvPr/>
        </p:nvSpPr>
        <p:spPr bwMode="auto">
          <a:xfrm>
            <a:off x="88900" y="762000"/>
            <a:ext cx="9144000" cy="609600"/>
          </a:xfrm>
          <a:prstGeom prst="rect">
            <a:avLst/>
          </a:prstGeom>
          <a:noFill/>
          <a:ln w="9525">
            <a:noFill/>
            <a:miter lim="800000"/>
            <a:headEnd/>
            <a:tailEnd/>
          </a:ln>
        </p:spPr>
        <p:txBody>
          <a:bodyPr/>
          <a:lstStyle/>
          <a:p>
            <a:pPr eaLnBrk="0" hangingPunct="0">
              <a:defRPr/>
            </a:pPr>
            <a:r>
              <a:rPr lang="en-US" altLang="en-US" sz="2800" i="1" dirty="0">
                <a:solidFill>
                  <a:srgbClr val="000066"/>
                </a:solidFill>
                <a:effectLst>
                  <a:outerShdw blurRad="38100" dist="38100" dir="2700000" algn="tl">
                    <a:srgbClr val="C0C0C0"/>
                  </a:outerShdw>
                </a:effectLst>
              </a:rPr>
              <a:t>Presented By:</a:t>
            </a:r>
            <a:endParaRPr lang="en-US" altLang="en-US" sz="2800" i="1" dirty="0">
              <a:solidFill>
                <a:srgbClr val="000066"/>
              </a:solidFill>
              <a:effectLst>
                <a:outerShdw blurRad="38100" dist="38100" dir="2700000" algn="tl">
                  <a:srgbClr val="C0C0C0"/>
                </a:outerShdw>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514600"/>
            <a:ext cx="7391400" cy="1446213"/>
          </a:xfrm>
          <a:prstGeom prst="rect">
            <a:avLst/>
          </a:prstGeom>
        </p:spPr>
        <p:txBody>
          <a:bodyPr>
            <a:spAutoFit/>
          </a:bodyPr>
          <a:lstStyle>
            <a:lvl1pPr eaLnBrk="0" hangingPunct="0">
              <a:lnSpc>
                <a:spcPct val="110000"/>
              </a:lnSpc>
              <a:defRPr sz="2000" b="1">
                <a:solidFill>
                  <a:srgbClr val="000000"/>
                </a:solidFill>
                <a:latin typeface="Arial" charset="0"/>
              </a:defRPr>
            </a:lvl1pPr>
            <a:lvl2pPr marL="742950" indent="-285750" eaLnBrk="0" hangingPunct="0">
              <a:lnSpc>
                <a:spcPct val="110000"/>
              </a:lnSpc>
              <a:defRPr sz="2000" b="1">
                <a:solidFill>
                  <a:srgbClr val="000000"/>
                </a:solidFill>
                <a:latin typeface="Arial" charset="0"/>
              </a:defRPr>
            </a:lvl2pPr>
            <a:lvl3pPr marL="1143000" indent="-228600" eaLnBrk="0" hangingPunct="0">
              <a:lnSpc>
                <a:spcPct val="110000"/>
              </a:lnSpc>
              <a:defRPr sz="2000" b="1">
                <a:solidFill>
                  <a:srgbClr val="000000"/>
                </a:solidFill>
                <a:latin typeface="Arial" charset="0"/>
              </a:defRPr>
            </a:lvl3pPr>
            <a:lvl4pPr marL="1600200" indent="-228600" eaLnBrk="0" hangingPunct="0">
              <a:lnSpc>
                <a:spcPct val="110000"/>
              </a:lnSpc>
              <a:defRPr sz="2000" b="1">
                <a:solidFill>
                  <a:srgbClr val="000000"/>
                </a:solidFill>
                <a:latin typeface="Arial" charset="0"/>
              </a:defRPr>
            </a:lvl4pPr>
            <a:lvl5pPr marL="2057400" indent="-228600" eaLnBrk="0" hangingPunct="0">
              <a:lnSpc>
                <a:spcPct val="110000"/>
              </a:lnSpc>
              <a:defRPr sz="2000" b="1">
                <a:solidFill>
                  <a:srgbClr val="000000"/>
                </a:solidFill>
                <a:latin typeface="Arial" charset="0"/>
              </a:defRPr>
            </a:lvl5pPr>
            <a:lvl6pPr marL="2514600" indent="-228600" eaLnBrk="0" fontAlgn="base" hangingPunct="0">
              <a:lnSpc>
                <a:spcPct val="110000"/>
              </a:lnSpc>
              <a:spcBef>
                <a:spcPct val="0"/>
              </a:spcBef>
              <a:spcAft>
                <a:spcPct val="0"/>
              </a:spcAft>
              <a:defRPr sz="2000" b="1">
                <a:solidFill>
                  <a:srgbClr val="000000"/>
                </a:solidFill>
                <a:latin typeface="Arial" charset="0"/>
              </a:defRPr>
            </a:lvl6pPr>
            <a:lvl7pPr marL="2971800" indent="-228600" eaLnBrk="0" fontAlgn="base" hangingPunct="0">
              <a:lnSpc>
                <a:spcPct val="110000"/>
              </a:lnSpc>
              <a:spcBef>
                <a:spcPct val="0"/>
              </a:spcBef>
              <a:spcAft>
                <a:spcPct val="0"/>
              </a:spcAft>
              <a:defRPr sz="2000" b="1">
                <a:solidFill>
                  <a:srgbClr val="000000"/>
                </a:solidFill>
                <a:latin typeface="Arial" charset="0"/>
              </a:defRPr>
            </a:lvl7pPr>
            <a:lvl8pPr marL="3429000" indent="-228600" eaLnBrk="0" fontAlgn="base" hangingPunct="0">
              <a:lnSpc>
                <a:spcPct val="110000"/>
              </a:lnSpc>
              <a:spcBef>
                <a:spcPct val="0"/>
              </a:spcBef>
              <a:spcAft>
                <a:spcPct val="0"/>
              </a:spcAft>
              <a:defRPr sz="2000" b="1">
                <a:solidFill>
                  <a:srgbClr val="000000"/>
                </a:solidFill>
                <a:latin typeface="Arial" charset="0"/>
              </a:defRPr>
            </a:lvl8pPr>
            <a:lvl9pPr marL="3886200" indent="-228600" eaLnBrk="0" fontAlgn="base" hangingPunct="0">
              <a:lnSpc>
                <a:spcPct val="110000"/>
              </a:lnSpc>
              <a:spcBef>
                <a:spcPct val="0"/>
              </a:spcBef>
              <a:spcAft>
                <a:spcPct val="0"/>
              </a:spcAft>
              <a:defRPr sz="2000" b="1">
                <a:solidFill>
                  <a:srgbClr val="000000"/>
                </a:solidFill>
                <a:latin typeface="Arial" charset="0"/>
              </a:defRPr>
            </a:lvl9pPr>
          </a:lstStyle>
          <a:p>
            <a:pPr algn="ctr">
              <a:lnSpc>
                <a:spcPct val="100000"/>
              </a:lnSpc>
              <a:defRPr/>
            </a:pPr>
            <a:r>
              <a:rPr lang="en-US" altLang="en-US" sz="4400" dirty="0" err="1" smtClean="0">
                <a:solidFill>
                  <a:srgbClr val="000066"/>
                </a:solidFill>
                <a:effectLst>
                  <a:outerShdw blurRad="38100" dist="38100" dir="2700000" algn="tl">
                    <a:srgbClr val="C0C0C0"/>
                  </a:outerShdw>
                </a:effectLst>
              </a:rPr>
              <a:t>ecoSYS</a:t>
            </a:r>
            <a:r>
              <a:rPr lang="en-US" altLang="en-US" sz="4400" dirty="0" smtClean="0">
                <a:solidFill>
                  <a:srgbClr val="000066"/>
                </a:solidFill>
                <a:effectLst>
                  <a:outerShdw blurRad="38100" dist="38100" dir="2700000" algn="tl">
                    <a:srgbClr val="C0C0C0"/>
                  </a:outerShdw>
                </a:effectLst>
              </a:rPr>
              <a:t> Site Supervisor Upload a Description File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algn="l" eaLnBrk="1" hangingPunct="1"/>
            <a:r>
              <a:rPr lang="en-US" altLang="en-US" sz="3200" smtClean="0"/>
              <a:t>Upload a Description File</a:t>
            </a:r>
          </a:p>
        </p:txBody>
      </p:sp>
      <p:sp>
        <p:nvSpPr>
          <p:cNvPr id="46083" name="Content Placeholder 1"/>
          <p:cNvSpPr>
            <a:spLocks noGrp="1"/>
          </p:cNvSpPr>
          <p:nvPr>
            <p:ph idx="1"/>
          </p:nvPr>
        </p:nvSpPr>
        <p:spPr>
          <a:xfrm>
            <a:off x="457200" y="1371600"/>
            <a:ext cx="3048000" cy="4724400"/>
          </a:xfrm>
        </p:spPr>
        <p:txBody>
          <a:bodyPr/>
          <a:lstStyle/>
          <a:p>
            <a:pPr eaLnBrk="1" hangingPunct="1"/>
            <a:r>
              <a:rPr lang="en-US" altLang="en-US" sz="2800" dirty="0" smtClean="0"/>
              <a:t>To begin, log into Site Supervisor, then go to the </a:t>
            </a:r>
            <a:r>
              <a:rPr lang="en-US" altLang="en-US" sz="2800" b="1" dirty="0" smtClean="0"/>
              <a:t>Site Map</a:t>
            </a:r>
            <a:r>
              <a:rPr lang="en-US" altLang="en-US" sz="2800" dirty="0" smtClean="0"/>
              <a:t>.</a:t>
            </a:r>
          </a:p>
          <a:p>
            <a:pPr eaLnBrk="1" hangingPunct="1"/>
            <a:endParaRPr lang="en-US" altLang="en-US" sz="2800" dirty="0" smtClean="0"/>
          </a:p>
        </p:txBody>
      </p:sp>
      <p:pic>
        <p:nvPicPr>
          <p:cNvPr id="4" name="Picture 3" descr="01.png"/>
          <p:cNvPicPr>
            <a:picLocks noChangeAspect="1"/>
          </p:cNvPicPr>
          <p:nvPr/>
        </p:nvPicPr>
        <p:blipFill>
          <a:blip r:embed="rId3" cstate="print"/>
          <a:stretch>
            <a:fillRect/>
          </a:stretch>
        </p:blipFill>
        <p:spPr>
          <a:xfrm>
            <a:off x="3886200" y="1295400"/>
            <a:ext cx="4883036" cy="3657600"/>
          </a:xfrm>
          <a:prstGeom prst="rect">
            <a:avLst/>
          </a:prstGeom>
        </p:spPr>
      </p:pic>
      <p:sp>
        <p:nvSpPr>
          <p:cNvPr id="14" name="Oval 5"/>
          <p:cNvSpPr>
            <a:spLocks noChangeArrowheads="1"/>
          </p:cNvSpPr>
          <p:nvPr/>
        </p:nvSpPr>
        <p:spPr bwMode="auto">
          <a:xfrm>
            <a:off x="7683500" y="1295400"/>
            <a:ext cx="293688" cy="217488"/>
          </a:xfrm>
          <a:prstGeom prst="ellipse">
            <a:avLst/>
          </a:prstGeom>
          <a:noFill/>
          <a:ln w="34925" algn="ctr">
            <a:solidFill>
              <a:srgbClr val="FFFF00"/>
            </a:solidFill>
            <a:round/>
            <a:headEnd/>
            <a:tailEnd/>
          </a:ln>
        </p:spPr>
        <p:txBody>
          <a:bodyPr/>
          <a:lstStyle/>
          <a:p>
            <a:endParaRPr lang="en-US" altLang="en-US"/>
          </a:p>
        </p:txBody>
      </p:sp>
      <p:cxnSp>
        <p:nvCxnSpPr>
          <p:cNvPr id="15" name="Straight Arrow Connector 2"/>
          <p:cNvCxnSpPr>
            <a:cxnSpLocks noChangeShapeType="1"/>
          </p:cNvCxnSpPr>
          <p:nvPr/>
        </p:nvCxnSpPr>
        <p:spPr bwMode="auto">
          <a:xfrm>
            <a:off x="6629400" y="1447800"/>
            <a:ext cx="1066800" cy="1"/>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algn="l" eaLnBrk="1" hangingPunct="1"/>
            <a:r>
              <a:rPr lang="en-US" altLang="en-US" sz="3200" smtClean="0"/>
              <a:t>Upload a Description File</a:t>
            </a:r>
          </a:p>
        </p:txBody>
      </p:sp>
      <p:sp>
        <p:nvSpPr>
          <p:cNvPr id="46083" name="Content Placeholder 1"/>
          <p:cNvSpPr>
            <a:spLocks noGrp="1"/>
          </p:cNvSpPr>
          <p:nvPr>
            <p:ph idx="1"/>
          </p:nvPr>
        </p:nvSpPr>
        <p:spPr>
          <a:xfrm>
            <a:off x="457200" y="1371600"/>
            <a:ext cx="3048000" cy="4724400"/>
          </a:xfrm>
        </p:spPr>
        <p:txBody>
          <a:bodyPr/>
          <a:lstStyle/>
          <a:p>
            <a:pPr eaLnBrk="1" hangingPunct="1"/>
            <a:r>
              <a:rPr lang="en-US" altLang="en-US" sz="2800" dirty="0" smtClean="0"/>
              <a:t>On the Site Map screen, choose </a:t>
            </a:r>
            <a:r>
              <a:rPr lang="en-US" altLang="en-US" sz="2800" b="1" dirty="0" smtClean="0"/>
              <a:t>File Management</a:t>
            </a:r>
            <a:r>
              <a:rPr lang="en-US" altLang="en-US" sz="2800" dirty="0" smtClean="0"/>
              <a:t>.</a:t>
            </a:r>
          </a:p>
          <a:p>
            <a:pPr eaLnBrk="1" hangingPunct="1"/>
            <a:endParaRPr lang="en-US" altLang="en-US" sz="2800" dirty="0" smtClean="0"/>
          </a:p>
        </p:txBody>
      </p:sp>
      <p:pic>
        <p:nvPicPr>
          <p:cNvPr id="7" name="Picture 6" descr="02.png"/>
          <p:cNvPicPr>
            <a:picLocks noChangeAspect="1"/>
          </p:cNvPicPr>
          <p:nvPr/>
        </p:nvPicPr>
        <p:blipFill>
          <a:blip r:embed="rId3" cstate="print"/>
          <a:stretch>
            <a:fillRect/>
          </a:stretch>
        </p:blipFill>
        <p:spPr>
          <a:xfrm>
            <a:off x="3581400" y="1447800"/>
            <a:ext cx="5257800" cy="3929514"/>
          </a:xfrm>
          <a:prstGeom prst="rect">
            <a:avLst/>
          </a:prstGeom>
        </p:spPr>
      </p:pic>
      <p:sp>
        <p:nvSpPr>
          <p:cNvPr id="8" name="Rectangle 6"/>
          <p:cNvSpPr>
            <a:spLocks noChangeArrowheads="1"/>
          </p:cNvSpPr>
          <p:nvPr/>
        </p:nvSpPr>
        <p:spPr bwMode="auto">
          <a:xfrm>
            <a:off x="7086600" y="3276600"/>
            <a:ext cx="1600200" cy="304800"/>
          </a:xfrm>
          <a:prstGeom prst="rect">
            <a:avLst/>
          </a:prstGeom>
          <a:noFill/>
          <a:ln w="31750" algn="ctr">
            <a:solidFill>
              <a:srgbClr val="FFFF00"/>
            </a:solidFill>
            <a:round/>
            <a:headEnd/>
            <a:tailEnd/>
          </a:ln>
        </p:spPr>
        <p:txBody>
          <a:bodyPr/>
          <a:lstStyle/>
          <a:p>
            <a:endParaRPr lang="en-US" altLang="en-US"/>
          </a:p>
        </p:txBody>
      </p:sp>
      <p:cxnSp>
        <p:nvCxnSpPr>
          <p:cNvPr id="9" name="Straight Arrow Connector 9"/>
          <p:cNvCxnSpPr>
            <a:cxnSpLocks noChangeShapeType="1"/>
          </p:cNvCxnSpPr>
          <p:nvPr/>
        </p:nvCxnSpPr>
        <p:spPr bwMode="auto">
          <a:xfrm>
            <a:off x="5943600" y="3425825"/>
            <a:ext cx="1036694" cy="0"/>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algn="l" eaLnBrk="1" hangingPunct="1"/>
            <a:r>
              <a:rPr lang="en-US" altLang="en-US" sz="3200" smtClean="0"/>
              <a:t>Upload a Description File</a:t>
            </a:r>
          </a:p>
        </p:txBody>
      </p:sp>
      <p:sp>
        <p:nvSpPr>
          <p:cNvPr id="46083" name="Content Placeholder 1"/>
          <p:cNvSpPr>
            <a:spLocks noGrp="1"/>
          </p:cNvSpPr>
          <p:nvPr>
            <p:ph idx="1"/>
          </p:nvPr>
        </p:nvSpPr>
        <p:spPr>
          <a:xfrm>
            <a:off x="457200" y="1371600"/>
            <a:ext cx="3048000" cy="4724400"/>
          </a:xfrm>
        </p:spPr>
        <p:txBody>
          <a:bodyPr/>
          <a:lstStyle/>
          <a:p>
            <a:pPr eaLnBrk="1" hangingPunct="1"/>
            <a:r>
              <a:rPr lang="en-US" altLang="en-US" sz="2800" dirty="0" smtClean="0"/>
              <a:t>Next, click on  </a:t>
            </a:r>
            <a:r>
              <a:rPr lang="en-US" altLang="en-US" sz="2800" b="1" dirty="0" smtClean="0"/>
              <a:t>Install Application Description File</a:t>
            </a:r>
            <a:r>
              <a:rPr lang="en-US" altLang="en-US" sz="2800" dirty="0" smtClean="0"/>
              <a:t>.</a:t>
            </a:r>
          </a:p>
          <a:p>
            <a:pPr eaLnBrk="1" hangingPunct="1"/>
            <a:endParaRPr lang="en-US" altLang="en-US" sz="2800" dirty="0" smtClean="0"/>
          </a:p>
        </p:txBody>
      </p:sp>
      <p:pic>
        <p:nvPicPr>
          <p:cNvPr id="10" name="Picture 9" descr="03.png"/>
          <p:cNvPicPr>
            <a:picLocks noChangeAspect="1"/>
          </p:cNvPicPr>
          <p:nvPr/>
        </p:nvPicPr>
        <p:blipFill>
          <a:blip r:embed="rId3" cstate="print"/>
          <a:stretch>
            <a:fillRect/>
          </a:stretch>
        </p:blipFill>
        <p:spPr>
          <a:xfrm>
            <a:off x="3352800" y="1447800"/>
            <a:ext cx="5410200" cy="4047286"/>
          </a:xfrm>
          <a:prstGeom prst="rect">
            <a:avLst/>
          </a:prstGeom>
        </p:spPr>
      </p:pic>
      <p:sp>
        <p:nvSpPr>
          <p:cNvPr id="11" name="Rectangle 6"/>
          <p:cNvSpPr>
            <a:spLocks noChangeArrowheads="1"/>
          </p:cNvSpPr>
          <p:nvPr/>
        </p:nvSpPr>
        <p:spPr bwMode="auto">
          <a:xfrm>
            <a:off x="5105400" y="2895600"/>
            <a:ext cx="1600200" cy="304800"/>
          </a:xfrm>
          <a:prstGeom prst="rect">
            <a:avLst/>
          </a:prstGeom>
          <a:noFill/>
          <a:ln w="31750" algn="ctr">
            <a:solidFill>
              <a:srgbClr val="FFFF00"/>
            </a:solidFill>
            <a:round/>
            <a:headEnd/>
            <a:tailEnd/>
          </a:ln>
        </p:spPr>
        <p:txBody>
          <a:bodyPr/>
          <a:lstStyle/>
          <a:p>
            <a:endParaRPr lang="en-US" altLang="en-US"/>
          </a:p>
        </p:txBody>
      </p:sp>
      <p:cxnSp>
        <p:nvCxnSpPr>
          <p:cNvPr id="12" name="Straight Arrow Connector 9"/>
          <p:cNvCxnSpPr>
            <a:cxnSpLocks noChangeShapeType="1"/>
          </p:cNvCxnSpPr>
          <p:nvPr/>
        </p:nvCxnSpPr>
        <p:spPr bwMode="auto">
          <a:xfrm flipV="1">
            <a:off x="3429000" y="3044825"/>
            <a:ext cx="1600200" cy="155575"/>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algn="l" eaLnBrk="1" hangingPunct="1"/>
            <a:r>
              <a:rPr lang="en-US" altLang="en-US" sz="3200" smtClean="0"/>
              <a:t>Upload a Description File</a:t>
            </a:r>
          </a:p>
        </p:txBody>
      </p:sp>
      <p:sp>
        <p:nvSpPr>
          <p:cNvPr id="46083" name="Content Placeholder 1"/>
          <p:cNvSpPr>
            <a:spLocks noGrp="1"/>
          </p:cNvSpPr>
          <p:nvPr>
            <p:ph idx="1"/>
          </p:nvPr>
        </p:nvSpPr>
        <p:spPr>
          <a:xfrm>
            <a:off x="457200" y="1371600"/>
            <a:ext cx="3048000" cy="4724400"/>
          </a:xfrm>
        </p:spPr>
        <p:txBody>
          <a:bodyPr/>
          <a:lstStyle/>
          <a:p>
            <a:pPr eaLnBrk="1" hangingPunct="1"/>
            <a:r>
              <a:rPr lang="en-US" altLang="en-US" sz="2800" dirty="0" smtClean="0"/>
              <a:t>Choose the </a:t>
            </a:r>
            <a:r>
              <a:rPr lang="en-US" altLang="en-US" sz="2800" b="1" dirty="0" smtClean="0"/>
              <a:t>Select </a:t>
            </a:r>
            <a:r>
              <a:rPr lang="en-US" altLang="en-US" sz="2800" dirty="0" smtClean="0"/>
              <a:t>button.</a:t>
            </a:r>
          </a:p>
          <a:p>
            <a:pPr eaLnBrk="1" hangingPunct="1"/>
            <a:endParaRPr lang="en-US" altLang="en-US" sz="2800" dirty="0" smtClean="0"/>
          </a:p>
        </p:txBody>
      </p:sp>
      <p:pic>
        <p:nvPicPr>
          <p:cNvPr id="7" name="Picture 6" descr="05.png"/>
          <p:cNvPicPr>
            <a:picLocks noChangeAspect="1"/>
          </p:cNvPicPr>
          <p:nvPr/>
        </p:nvPicPr>
        <p:blipFill>
          <a:blip r:embed="rId3" cstate="print"/>
          <a:stretch>
            <a:fillRect/>
          </a:stretch>
        </p:blipFill>
        <p:spPr>
          <a:xfrm>
            <a:off x="3810000" y="1524000"/>
            <a:ext cx="4947146" cy="3715116"/>
          </a:xfrm>
          <a:prstGeom prst="rect">
            <a:avLst/>
          </a:prstGeom>
        </p:spPr>
      </p:pic>
      <p:sp>
        <p:nvSpPr>
          <p:cNvPr id="11" name="Rectangle 6"/>
          <p:cNvSpPr>
            <a:spLocks noChangeArrowheads="1"/>
          </p:cNvSpPr>
          <p:nvPr/>
        </p:nvSpPr>
        <p:spPr bwMode="auto">
          <a:xfrm>
            <a:off x="3886200" y="2133600"/>
            <a:ext cx="685800" cy="304800"/>
          </a:xfrm>
          <a:prstGeom prst="rect">
            <a:avLst/>
          </a:prstGeom>
          <a:noFill/>
          <a:ln w="31750" algn="ctr">
            <a:solidFill>
              <a:srgbClr val="FFFF00"/>
            </a:solidFill>
            <a:round/>
            <a:headEnd/>
            <a:tailEnd/>
          </a:ln>
        </p:spPr>
        <p:txBody>
          <a:bodyPr/>
          <a:lstStyle/>
          <a:p>
            <a:endParaRPr lang="en-US" altLang="en-US"/>
          </a:p>
        </p:txBody>
      </p:sp>
      <p:cxnSp>
        <p:nvCxnSpPr>
          <p:cNvPr id="12" name="Straight Arrow Connector 9"/>
          <p:cNvCxnSpPr>
            <a:cxnSpLocks noChangeShapeType="1"/>
          </p:cNvCxnSpPr>
          <p:nvPr/>
        </p:nvCxnSpPr>
        <p:spPr bwMode="auto">
          <a:xfrm flipH="1">
            <a:off x="4648200" y="2286000"/>
            <a:ext cx="715906" cy="0"/>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algn="l" eaLnBrk="1" hangingPunct="1"/>
            <a:r>
              <a:rPr lang="en-US" altLang="en-US" sz="3200" smtClean="0"/>
              <a:t>Upload a Description File</a:t>
            </a:r>
          </a:p>
        </p:txBody>
      </p:sp>
      <p:sp>
        <p:nvSpPr>
          <p:cNvPr id="46083" name="Content Placeholder 1"/>
          <p:cNvSpPr>
            <a:spLocks noGrp="1"/>
          </p:cNvSpPr>
          <p:nvPr>
            <p:ph idx="1"/>
          </p:nvPr>
        </p:nvSpPr>
        <p:spPr>
          <a:xfrm>
            <a:off x="457200" y="1371600"/>
            <a:ext cx="2743200" cy="4724400"/>
          </a:xfrm>
        </p:spPr>
        <p:txBody>
          <a:bodyPr/>
          <a:lstStyle/>
          <a:p>
            <a:pPr eaLnBrk="1" hangingPunct="1"/>
            <a:r>
              <a:rPr lang="en-US" altLang="en-US" sz="2800" dirty="0" smtClean="0"/>
              <a:t>Locate the description file (*.adf) in the browse window.</a:t>
            </a:r>
          </a:p>
          <a:p>
            <a:pPr eaLnBrk="1" hangingPunct="1"/>
            <a:r>
              <a:rPr lang="en-US" altLang="en-US" sz="2800" dirty="0" smtClean="0"/>
              <a:t>Click the </a:t>
            </a:r>
            <a:r>
              <a:rPr lang="en-US" altLang="en-US" sz="2800" b="1" dirty="0" smtClean="0"/>
              <a:t>Open</a:t>
            </a:r>
            <a:r>
              <a:rPr lang="en-US" altLang="en-US" sz="2800" dirty="0" smtClean="0"/>
              <a:t> button.</a:t>
            </a:r>
          </a:p>
          <a:p>
            <a:pPr eaLnBrk="1" hangingPunct="1"/>
            <a:endParaRPr lang="en-US" altLang="en-US" sz="2800" dirty="0" smtClean="0"/>
          </a:p>
        </p:txBody>
      </p:sp>
      <p:pic>
        <p:nvPicPr>
          <p:cNvPr id="8" name="Picture 7" descr="06.png"/>
          <p:cNvPicPr>
            <a:picLocks noChangeAspect="1"/>
          </p:cNvPicPr>
          <p:nvPr/>
        </p:nvPicPr>
        <p:blipFill>
          <a:blip r:embed="rId3" cstate="print"/>
          <a:srcRect b="41612"/>
          <a:stretch>
            <a:fillRect/>
          </a:stretch>
        </p:blipFill>
        <p:spPr>
          <a:xfrm>
            <a:off x="3276600" y="1447800"/>
            <a:ext cx="5348654" cy="1905000"/>
          </a:xfrm>
          <a:prstGeom prst="rect">
            <a:avLst/>
          </a:prstGeom>
          <a:effectLst>
            <a:outerShdw blurRad="50800" dist="63500" dir="13500000" algn="br" rotWithShape="0">
              <a:prstClr val="black">
                <a:alpha val="40000"/>
              </a:prstClr>
            </a:outerShdw>
          </a:effectLst>
        </p:spPr>
      </p:pic>
      <p:pic>
        <p:nvPicPr>
          <p:cNvPr id="9" name="Picture 8" descr="07.png"/>
          <p:cNvPicPr>
            <a:picLocks noChangeAspect="1"/>
          </p:cNvPicPr>
          <p:nvPr/>
        </p:nvPicPr>
        <p:blipFill>
          <a:blip r:embed="rId4" cstate="print"/>
          <a:srcRect b="42222"/>
          <a:stretch>
            <a:fillRect/>
          </a:stretch>
        </p:blipFill>
        <p:spPr>
          <a:xfrm>
            <a:off x="3352799" y="3962400"/>
            <a:ext cx="5305329" cy="1981200"/>
          </a:xfrm>
          <a:prstGeom prst="rect">
            <a:avLst/>
          </a:prstGeom>
          <a:effectLst>
            <a:outerShdw blurRad="50800" dist="101600" dir="13500000" algn="b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algn="l" eaLnBrk="1" hangingPunct="1"/>
            <a:r>
              <a:rPr lang="en-US" altLang="en-US" sz="3200" smtClean="0"/>
              <a:t>Upload a Description File</a:t>
            </a:r>
          </a:p>
        </p:txBody>
      </p:sp>
      <p:sp>
        <p:nvSpPr>
          <p:cNvPr id="46083" name="Content Placeholder 1"/>
          <p:cNvSpPr>
            <a:spLocks noGrp="1"/>
          </p:cNvSpPr>
          <p:nvPr>
            <p:ph idx="1"/>
          </p:nvPr>
        </p:nvSpPr>
        <p:spPr>
          <a:xfrm>
            <a:off x="457200" y="1371600"/>
            <a:ext cx="2743200" cy="4724400"/>
          </a:xfrm>
        </p:spPr>
        <p:txBody>
          <a:bodyPr/>
          <a:lstStyle/>
          <a:p>
            <a:pPr eaLnBrk="1" hangingPunct="1"/>
            <a:r>
              <a:rPr lang="en-US" altLang="en-US" sz="2800" dirty="0" smtClean="0"/>
              <a:t>Click the </a:t>
            </a:r>
            <a:r>
              <a:rPr lang="en-US" altLang="en-US" sz="2800" b="1" dirty="0" smtClean="0"/>
              <a:t>Install</a:t>
            </a:r>
            <a:r>
              <a:rPr lang="en-US" altLang="en-US" sz="2800" dirty="0" smtClean="0"/>
              <a:t> button.</a:t>
            </a:r>
          </a:p>
          <a:p>
            <a:pPr eaLnBrk="1" hangingPunct="1"/>
            <a:endParaRPr lang="en-US" altLang="en-US" sz="2800" dirty="0" smtClean="0"/>
          </a:p>
        </p:txBody>
      </p:sp>
      <p:pic>
        <p:nvPicPr>
          <p:cNvPr id="6" name="Picture 5" descr="08.png"/>
          <p:cNvPicPr>
            <a:picLocks noChangeAspect="1"/>
          </p:cNvPicPr>
          <p:nvPr/>
        </p:nvPicPr>
        <p:blipFill>
          <a:blip r:embed="rId3" cstate="print"/>
          <a:stretch>
            <a:fillRect/>
          </a:stretch>
        </p:blipFill>
        <p:spPr>
          <a:xfrm>
            <a:off x="3649765" y="1524000"/>
            <a:ext cx="4884635" cy="3657600"/>
          </a:xfrm>
          <a:prstGeom prst="rect">
            <a:avLst/>
          </a:prstGeom>
        </p:spPr>
      </p:pic>
      <p:sp>
        <p:nvSpPr>
          <p:cNvPr id="7" name="Rectangle 6"/>
          <p:cNvSpPr>
            <a:spLocks noChangeArrowheads="1"/>
          </p:cNvSpPr>
          <p:nvPr/>
        </p:nvSpPr>
        <p:spPr bwMode="auto">
          <a:xfrm>
            <a:off x="3810000" y="2362200"/>
            <a:ext cx="457200" cy="228600"/>
          </a:xfrm>
          <a:prstGeom prst="rect">
            <a:avLst/>
          </a:prstGeom>
          <a:noFill/>
          <a:ln w="31750" algn="ctr">
            <a:solidFill>
              <a:srgbClr val="FFFF00"/>
            </a:solidFill>
            <a:round/>
            <a:headEnd/>
            <a:tailEnd/>
          </a:ln>
        </p:spPr>
        <p:txBody>
          <a:bodyPr/>
          <a:lstStyle/>
          <a:p>
            <a:endParaRPr lang="en-US" altLang="en-US"/>
          </a:p>
        </p:txBody>
      </p:sp>
      <p:cxnSp>
        <p:nvCxnSpPr>
          <p:cNvPr id="10" name="Straight Arrow Connector 9"/>
          <p:cNvCxnSpPr>
            <a:cxnSpLocks noChangeShapeType="1"/>
          </p:cNvCxnSpPr>
          <p:nvPr/>
        </p:nvCxnSpPr>
        <p:spPr bwMode="auto">
          <a:xfrm flipH="1">
            <a:off x="4419600" y="2514600"/>
            <a:ext cx="715906" cy="0"/>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algn="l" eaLnBrk="1" hangingPunct="1"/>
            <a:r>
              <a:rPr lang="en-US" altLang="en-US" sz="3200" smtClean="0"/>
              <a:t>Upload a Description File</a:t>
            </a:r>
          </a:p>
        </p:txBody>
      </p:sp>
      <p:sp>
        <p:nvSpPr>
          <p:cNvPr id="46083" name="Content Placeholder 1"/>
          <p:cNvSpPr>
            <a:spLocks noGrp="1"/>
          </p:cNvSpPr>
          <p:nvPr>
            <p:ph idx="1"/>
          </p:nvPr>
        </p:nvSpPr>
        <p:spPr>
          <a:xfrm>
            <a:off x="457200" y="1371600"/>
            <a:ext cx="2743200" cy="4724400"/>
          </a:xfrm>
        </p:spPr>
        <p:txBody>
          <a:bodyPr/>
          <a:lstStyle/>
          <a:p>
            <a:pPr eaLnBrk="1" hangingPunct="1"/>
            <a:r>
              <a:rPr lang="en-US" altLang="en-US" sz="2800" dirty="0" smtClean="0"/>
              <a:t>In the confirmation window, choose </a:t>
            </a:r>
            <a:r>
              <a:rPr lang="en-US" altLang="en-US" sz="2800" b="1" dirty="0" smtClean="0"/>
              <a:t>OK</a:t>
            </a:r>
            <a:r>
              <a:rPr lang="en-US" altLang="en-US" sz="2800" dirty="0" smtClean="0"/>
              <a:t>.</a:t>
            </a:r>
          </a:p>
          <a:p>
            <a:pPr eaLnBrk="1" hangingPunct="1"/>
            <a:r>
              <a:rPr lang="en-US" altLang="en-US" sz="2800" dirty="0" smtClean="0"/>
              <a:t>The file will now be uploaded.</a:t>
            </a:r>
          </a:p>
          <a:p>
            <a:pPr eaLnBrk="1" hangingPunct="1"/>
            <a:endParaRPr lang="en-US" altLang="en-US" sz="2800" dirty="0" smtClean="0"/>
          </a:p>
        </p:txBody>
      </p:sp>
      <p:pic>
        <p:nvPicPr>
          <p:cNvPr id="8" name="Picture 7" descr="09.png"/>
          <p:cNvPicPr>
            <a:picLocks noChangeAspect="1"/>
          </p:cNvPicPr>
          <p:nvPr/>
        </p:nvPicPr>
        <p:blipFill>
          <a:blip r:embed="rId3" cstate="print"/>
          <a:srcRect l="21465" t="29477" r="26506" b="32650"/>
          <a:stretch>
            <a:fillRect/>
          </a:stretch>
        </p:blipFill>
        <p:spPr>
          <a:xfrm>
            <a:off x="3886200" y="1600200"/>
            <a:ext cx="4734910" cy="25908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514600"/>
            <a:ext cx="7391400" cy="1446213"/>
          </a:xfrm>
          <a:prstGeom prst="rect">
            <a:avLst/>
          </a:prstGeom>
        </p:spPr>
        <p:txBody>
          <a:bodyPr>
            <a:spAutoFit/>
          </a:bodyPr>
          <a:lstStyle>
            <a:lvl1pPr eaLnBrk="0" hangingPunct="0">
              <a:lnSpc>
                <a:spcPct val="110000"/>
              </a:lnSpc>
              <a:defRPr sz="2000" b="1">
                <a:solidFill>
                  <a:srgbClr val="000000"/>
                </a:solidFill>
                <a:latin typeface="Arial" charset="0"/>
              </a:defRPr>
            </a:lvl1pPr>
            <a:lvl2pPr marL="742950" indent="-285750" eaLnBrk="0" hangingPunct="0">
              <a:lnSpc>
                <a:spcPct val="110000"/>
              </a:lnSpc>
              <a:defRPr sz="2000" b="1">
                <a:solidFill>
                  <a:srgbClr val="000000"/>
                </a:solidFill>
                <a:latin typeface="Arial" charset="0"/>
              </a:defRPr>
            </a:lvl2pPr>
            <a:lvl3pPr marL="1143000" indent="-228600" eaLnBrk="0" hangingPunct="0">
              <a:lnSpc>
                <a:spcPct val="110000"/>
              </a:lnSpc>
              <a:defRPr sz="2000" b="1">
                <a:solidFill>
                  <a:srgbClr val="000000"/>
                </a:solidFill>
                <a:latin typeface="Arial" charset="0"/>
              </a:defRPr>
            </a:lvl3pPr>
            <a:lvl4pPr marL="1600200" indent="-228600" eaLnBrk="0" hangingPunct="0">
              <a:lnSpc>
                <a:spcPct val="110000"/>
              </a:lnSpc>
              <a:defRPr sz="2000" b="1">
                <a:solidFill>
                  <a:srgbClr val="000000"/>
                </a:solidFill>
                <a:latin typeface="Arial" charset="0"/>
              </a:defRPr>
            </a:lvl4pPr>
            <a:lvl5pPr marL="2057400" indent="-228600" eaLnBrk="0" hangingPunct="0">
              <a:lnSpc>
                <a:spcPct val="110000"/>
              </a:lnSpc>
              <a:defRPr sz="2000" b="1">
                <a:solidFill>
                  <a:srgbClr val="000000"/>
                </a:solidFill>
                <a:latin typeface="Arial" charset="0"/>
              </a:defRPr>
            </a:lvl5pPr>
            <a:lvl6pPr marL="2514600" indent="-228600" eaLnBrk="0" fontAlgn="base" hangingPunct="0">
              <a:lnSpc>
                <a:spcPct val="110000"/>
              </a:lnSpc>
              <a:spcBef>
                <a:spcPct val="0"/>
              </a:spcBef>
              <a:spcAft>
                <a:spcPct val="0"/>
              </a:spcAft>
              <a:defRPr sz="2000" b="1">
                <a:solidFill>
                  <a:srgbClr val="000000"/>
                </a:solidFill>
                <a:latin typeface="Arial" charset="0"/>
              </a:defRPr>
            </a:lvl6pPr>
            <a:lvl7pPr marL="2971800" indent="-228600" eaLnBrk="0" fontAlgn="base" hangingPunct="0">
              <a:lnSpc>
                <a:spcPct val="110000"/>
              </a:lnSpc>
              <a:spcBef>
                <a:spcPct val="0"/>
              </a:spcBef>
              <a:spcAft>
                <a:spcPct val="0"/>
              </a:spcAft>
              <a:defRPr sz="2000" b="1">
                <a:solidFill>
                  <a:srgbClr val="000000"/>
                </a:solidFill>
                <a:latin typeface="Arial" charset="0"/>
              </a:defRPr>
            </a:lvl7pPr>
            <a:lvl8pPr marL="3429000" indent="-228600" eaLnBrk="0" fontAlgn="base" hangingPunct="0">
              <a:lnSpc>
                <a:spcPct val="110000"/>
              </a:lnSpc>
              <a:spcBef>
                <a:spcPct val="0"/>
              </a:spcBef>
              <a:spcAft>
                <a:spcPct val="0"/>
              </a:spcAft>
              <a:defRPr sz="2000" b="1">
                <a:solidFill>
                  <a:srgbClr val="000000"/>
                </a:solidFill>
                <a:latin typeface="Arial" charset="0"/>
              </a:defRPr>
            </a:lvl8pPr>
            <a:lvl9pPr marL="3886200" indent="-228600" eaLnBrk="0" fontAlgn="base" hangingPunct="0">
              <a:lnSpc>
                <a:spcPct val="110000"/>
              </a:lnSpc>
              <a:spcBef>
                <a:spcPct val="0"/>
              </a:spcBef>
              <a:spcAft>
                <a:spcPct val="0"/>
              </a:spcAft>
              <a:defRPr sz="2000" b="1">
                <a:solidFill>
                  <a:srgbClr val="000000"/>
                </a:solidFill>
                <a:latin typeface="Arial" charset="0"/>
              </a:defRPr>
            </a:lvl9pPr>
          </a:lstStyle>
          <a:p>
            <a:pPr algn="ctr">
              <a:lnSpc>
                <a:spcPct val="100000"/>
              </a:lnSpc>
              <a:defRPr/>
            </a:pPr>
            <a:r>
              <a:rPr lang="en-US" altLang="en-US" sz="4400" dirty="0" err="1" smtClean="0">
                <a:solidFill>
                  <a:srgbClr val="000066"/>
                </a:solidFill>
                <a:effectLst>
                  <a:outerShdw blurRad="38100" dist="38100" dir="2700000" algn="tl">
                    <a:srgbClr val="C0C0C0"/>
                  </a:outerShdw>
                </a:effectLst>
              </a:rPr>
              <a:t>ecoSYS</a:t>
            </a:r>
            <a:r>
              <a:rPr lang="en-US" altLang="en-US" sz="4400" dirty="0" smtClean="0">
                <a:solidFill>
                  <a:srgbClr val="000066"/>
                </a:solidFill>
                <a:effectLst>
                  <a:outerShdw blurRad="38100" dist="38100" dir="2700000" algn="tl">
                    <a:srgbClr val="C0C0C0"/>
                  </a:outerShdw>
                </a:effectLst>
              </a:rPr>
              <a:t> Site Supervisor View Store Status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3048000" cy="4724400"/>
          </a:xfrm>
        </p:spPr>
        <p:txBody>
          <a:bodyPr/>
          <a:lstStyle/>
          <a:p>
            <a:pPr eaLnBrk="1" hangingPunct="1"/>
            <a:r>
              <a:rPr lang="en-US" altLang="en-US" sz="2800" dirty="0" smtClean="0"/>
              <a:t>One way to see summary data is to choose the </a:t>
            </a:r>
            <a:r>
              <a:rPr lang="en-US" altLang="en-US" sz="2800" b="1" dirty="0" smtClean="0"/>
              <a:t>Site Summary</a:t>
            </a:r>
            <a:r>
              <a:rPr lang="en-US" altLang="en-US" sz="2800" dirty="0" smtClean="0"/>
              <a:t> icon.</a:t>
            </a:r>
          </a:p>
        </p:txBody>
      </p:sp>
      <p:pic>
        <p:nvPicPr>
          <p:cNvPr id="4" name="Picture 3" descr="01.png"/>
          <p:cNvPicPr>
            <a:picLocks noChangeAspect="1"/>
          </p:cNvPicPr>
          <p:nvPr/>
        </p:nvPicPr>
        <p:blipFill>
          <a:blip r:embed="rId3" cstate="print"/>
          <a:stretch>
            <a:fillRect/>
          </a:stretch>
        </p:blipFill>
        <p:spPr>
          <a:xfrm>
            <a:off x="3882408" y="1447800"/>
            <a:ext cx="4957763" cy="3733800"/>
          </a:xfrm>
          <a:prstGeom prst="rect">
            <a:avLst/>
          </a:prstGeom>
        </p:spPr>
      </p:pic>
      <p:sp>
        <p:nvSpPr>
          <p:cNvPr id="5" name="Oval 1"/>
          <p:cNvSpPr>
            <a:spLocks noChangeArrowheads="1"/>
          </p:cNvSpPr>
          <p:nvPr/>
        </p:nvSpPr>
        <p:spPr bwMode="auto">
          <a:xfrm>
            <a:off x="7772400" y="1447800"/>
            <a:ext cx="665162" cy="457200"/>
          </a:xfrm>
          <a:prstGeom prst="ellipse">
            <a:avLst/>
          </a:prstGeom>
          <a:noFill/>
          <a:ln w="34925" algn="ctr">
            <a:solidFill>
              <a:srgbClr val="FFFF00"/>
            </a:solidFill>
            <a:round/>
            <a:headEnd/>
            <a:tailEnd/>
          </a:ln>
        </p:spPr>
        <p:txBody>
          <a:bodyPr/>
          <a:lstStyle/>
          <a:p>
            <a:endParaRPr lang="en-US"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algn="l" eaLnBrk="1" hangingPunct="1"/>
            <a:r>
              <a:rPr lang="en-US" altLang="en-US" sz="3200" smtClean="0"/>
              <a:t>Housekeeping</a:t>
            </a:r>
          </a:p>
        </p:txBody>
      </p:sp>
      <p:sp>
        <p:nvSpPr>
          <p:cNvPr id="27651" name="Rectangle 3"/>
          <p:cNvSpPr>
            <a:spLocks noGrp="1"/>
          </p:cNvSpPr>
          <p:nvPr>
            <p:ph type="body" idx="1"/>
          </p:nvPr>
        </p:nvSpPr>
        <p:spPr/>
        <p:txBody>
          <a:bodyPr/>
          <a:lstStyle/>
          <a:p>
            <a:pPr eaLnBrk="1" hangingPunct="1"/>
            <a:r>
              <a:rPr kumimoji="1" lang="en-US" altLang="en-US" sz="2800" smtClean="0">
                <a:solidFill>
                  <a:srgbClr val="000066"/>
                </a:solidFill>
              </a:rPr>
              <a:t>Smile Card</a:t>
            </a:r>
          </a:p>
          <a:p>
            <a:pPr eaLnBrk="1" hangingPunct="1"/>
            <a:r>
              <a:rPr kumimoji="1" lang="en-US" altLang="en-US" sz="2800" smtClean="0">
                <a:solidFill>
                  <a:srgbClr val="000066"/>
                </a:solidFill>
              </a:rPr>
              <a:t>No Smoking</a:t>
            </a:r>
          </a:p>
          <a:p>
            <a:pPr eaLnBrk="1" hangingPunct="1"/>
            <a:r>
              <a:rPr kumimoji="1" lang="en-US" altLang="en-US" sz="2800" smtClean="0">
                <a:solidFill>
                  <a:srgbClr val="000066"/>
                </a:solidFill>
              </a:rPr>
              <a:t>Class Length</a:t>
            </a:r>
          </a:p>
          <a:p>
            <a:pPr eaLnBrk="1" hangingPunct="1"/>
            <a:r>
              <a:rPr kumimoji="1" lang="en-US" altLang="en-US" sz="2800" smtClean="0">
                <a:solidFill>
                  <a:srgbClr val="000066"/>
                </a:solidFill>
              </a:rPr>
              <a:t>Portable Phones and Beepers</a:t>
            </a:r>
          </a:p>
          <a:p>
            <a:pPr eaLnBrk="1" hangingPunct="1"/>
            <a:r>
              <a:rPr kumimoji="1" lang="en-US" altLang="en-US" sz="2800" smtClean="0">
                <a:solidFill>
                  <a:srgbClr val="000066"/>
                </a:solidFill>
              </a:rPr>
              <a:t>Rest Rooms</a:t>
            </a:r>
          </a:p>
          <a:p>
            <a:pPr eaLnBrk="1" hangingPunct="1"/>
            <a:r>
              <a:rPr kumimoji="1" lang="en-US" altLang="en-US" sz="2800" smtClean="0">
                <a:solidFill>
                  <a:srgbClr val="000066"/>
                </a:solidFill>
              </a:rPr>
              <a:t>Fire Safety</a:t>
            </a:r>
            <a:endParaRPr lang="en-US" altLang="en-US" sz="280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2895600" cy="4724400"/>
          </a:xfrm>
        </p:spPr>
        <p:txBody>
          <a:bodyPr/>
          <a:lstStyle/>
          <a:p>
            <a:pPr eaLnBrk="1" hangingPunct="1"/>
            <a:r>
              <a:rPr lang="en-US" altLang="en-US" sz="2800" dirty="0" smtClean="0"/>
              <a:t>The Site Summary screen gives you a high level view of all applications. </a:t>
            </a:r>
          </a:p>
        </p:txBody>
      </p:sp>
      <p:sp>
        <p:nvSpPr>
          <p:cNvPr id="5" name="Oval 1"/>
          <p:cNvSpPr>
            <a:spLocks noChangeArrowheads="1"/>
          </p:cNvSpPr>
          <p:nvPr/>
        </p:nvSpPr>
        <p:spPr bwMode="auto">
          <a:xfrm>
            <a:off x="7772400" y="1447800"/>
            <a:ext cx="665162" cy="457200"/>
          </a:xfrm>
          <a:prstGeom prst="ellipse">
            <a:avLst/>
          </a:prstGeom>
          <a:noFill/>
          <a:ln w="34925" algn="ctr">
            <a:solidFill>
              <a:srgbClr val="FFFF00"/>
            </a:solidFill>
            <a:round/>
            <a:headEnd/>
            <a:tailEnd/>
          </a:ln>
        </p:spPr>
        <p:txBody>
          <a:bodyPr/>
          <a:lstStyle/>
          <a:p>
            <a:endParaRPr lang="en-US" altLang="en-US"/>
          </a:p>
        </p:txBody>
      </p:sp>
      <p:pic>
        <p:nvPicPr>
          <p:cNvPr id="6" name="Picture 5" descr="02.png"/>
          <p:cNvPicPr>
            <a:picLocks noChangeAspect="1"/>
          </p:cNvPicPr>
          <p:nvPr/>
        </p:nvPicPr>
        <p:blipFill>
          <a:blip r:embed="rId3" cstate="print"/>
          <a:stretch>
            <a:fillRect/>
          </a:stretch>
        </p:blipFill>
        <p:spPr>
          <a:xfrm>
            <a:off x="3555836" y="1371600"/>
            <a:ext cx="5281509" cy="396240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3124200" cy="4724400"/>
          </a:xfrm>
        </p:spPr>
        <p:txBody>
          <a:bodyPr/>
          <a:lstStyle/>
          <a:p>
            <a:pPr eaLnBrk="1" hangingPunct="1"/>
            <a:r>
              <a:rPr lang="en-US" altLang="en-US" sz="2800" dirty="0" smtClean="0"/>
              <a:t>Clicking on one of the applications will take you to the details for that application.</a:t>
            </a:r>
          </a:p>
        </p:txBody>
      </p:sp>
      <p:pic>
        <p:nvPicPr>
          <p:cNvPr id="7" name="Picture 6" descr="03.png"/>
          <p:cNvPicPr>
            <a:picLocks noChangeAspect="1"/>
          </p:cNvPicPr>
          <p:nvPr/>
        </p:nvPicPr>
        <p:blipFill>
          <a:blip r:embed="rId3" cstate="print"/>
          <a:srcRect t="31579" b="34210"/>
          <a:stretch>
            <a:fillRect/>
          </a:stretch>
        </p:blipFill>
        <p:spPr>
          <a:xfrm>
            <a:off x="3759534" y="1371600"/>
            <a:ext cx="4739554" cy="1219200"/>
          </a:xfrm>
          <a:prstGeom prst="rect">
            <a:avLst/>
          </a:prstGeom>
        </p:spPr>
      </p:pic>
      <p:pic>
        <p:nvPicPr>
          <p:cNvPr id="8" name="Picture 7" descr="04.png"/>
          <p:cNvPicPr>
            <a:picLocks noChangeAspect="1"/>
          </p:cNvPicPr>
          <p:nvPr/>
        </p:nvPicPr>
        <p:blipFill>
          <a:blip r:embed="rId4" cstate="print"/>
          <a:stretch>
            <a:fillRect/>
          </a:stretch>
        </p:blipFill>
        <p:spPr>
          <a:xfrm>
            <a:off x="4191000" y="2971799"/>
            <a:ext cx="4260842" cy="3200767"/>
          </a:xfrm>
          <a:prstGeom prst="rect">
            <a:avLst/>
          </a:prstGeom>
        </p:spPr>
      </p:pic>
      <p:sp>
        <p:nvSpPr>
          <p:cNvPr id="9" name="Oval 8"/>
          <p:cNvSpPr/>
          <p:nvPr/>
        </p:nvSpPr>
        <p:spPr bwMode="auto">
          <a:xfrm>
            <a:off x="3962400" y="1905000"/>
            <a:ext cx="1143000" cy="6096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cxnSp>
        <p:nvCxnSpPr>
          <p:cNvPr id="11" name="Straight Arrow Connector 10"/>
          <p:cNvCxnSpPr/>
          <p:nvPr/>
        </p:nvCxnSpPr>
        <p:spPr bwMode="auto">
          <a:xfrm flipH="1" flipV="1">
            <a:off x="4648200" y="2514600"/>
            <a:ext cx="381000" cy="609600"/>
          </a:xfrm>
          <a:prstGeom prst="straightConnector1">
            <a:avLst/>
          </a:prstGeom>
          <a:solidFill>
            <a:schemeClr val="accent1"/>
          </a:solidFill>
          <a:ln w="38100" cap="flat" cmpd="sng" algn="ctr">
            <a:solidFill>
              <a:srgbClr val="FF00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3124200" cy="4724400"/>
          </a:xfrm>
        </p:spPr>
        <p:txBody>
          <a:bodyPr/>
          <a:lstStyle/>
          <a:p>
            <a:pPr eaLnBrk="1" hangingPunct="1"/>
            <a:r>
              <a:rPr lang="en-US" altLang="en-US" sz="2800" dirty="0" smtClean="0"/>
              <a:t>Another place to find status summary information is the Summary panel on the Home screen.</a:t>
            </a:r>
          </a:p>
        </p:txBody>
      </p:sp>
      <p:pic>
        <p:nvPicPr>
          <p:cNvPr id="10" name="Picture 9" descr="06.png"/>
          <p:cNvPicPr>
            <a:picLocks noChangeAspect="1"/>
          </p:cNvPicPr>
          <p:nvPr/>
        </p:nvPicPr>
        <p:blipFill>
          <a:blip r:embed="rId3" cstate="print"/>
          <a:stretch>
            <a:fillRect/>
          </a:stretch>
        </p:blipFill>
        <p:spPr>
          <a:xfrm>
            <a:off x="4190610" y="1524000"/>
            <a:ext cx="4667616" cy="3505200"/>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3124200" cy="4724400"/>
          </a:xfrm>
        </p:spPr>
        <p:txBody>
          <a:bodyPr/>
          <a:lstStyle/>
          <a:p>
            <a:pPr eaLnBrk="1" hangingPunct="1"/>
            <a:r>
              <a:rPr lang="en-US" altLang="en-US" sz="2800" dirty="0" smtClean="0"/>
              <a:t>Selecting an alarm category takes you to details.</a:t>
            </a:r>
          </a:p>
        </p:txBody>
      </p:sp>
      <p:pic>
        <p:nvPicPr>
          <p:cNvPr id="5" name="Picture 4" descr="07.png"/>
          <p:cNvPicPr>
            <a:picLocks noChangeAspect="1"/>
          </p:cNvPicPr>
          <p:nvPr/>
        </p:nvPicPr>
        <p:blipFill>
          <a:blip r:embed="rId3" cstate="print"/>
          <a:stretch>
            <a:fillRect/>
          </a:stretch>
        </p:blipFill>
        <p:spPr>
          <a:xfrm>
            <a:off x="4343400" y="3276600"/>
            <a:ext cx="4210000" cy="3161564"/>
          </a:xfrm>
          <a:prstGeom prst="rect">
            <a:avLst/>
          </a:prstGeom>
        </p:spPr>
      </p:pic>
      <p:pic>
        <p:nvPicPr>
          <p:cNvPr id="7" name="Picture 6" descr="05.png"/>
          <p:cNvPicPr>
            <a:picLocks noChangeAspect="1"/>
          </p:cNvPicPr>
          <p:nvPr/>
        </p:nvPicPr>
        <p:blipFill>
          <a:blip r:embed="rId4" cstate="print"/>
          <a:srcRect t="6999" r="57568" b="66174"/>
          <a:stretch>
            <a:fillRect/>
          </a:stretch>
        </p:blipFill>
        <p:spPr>
          <a:xfrm>
            <a:off x="4495800" y="1219200"/>
            <a:ext cx="3542220" cy="1676400"/>
          </a:xfrm>
          <a:prstGeom prst="rect">
            <a:avLst/>
          </a:prstGeom>
        </p:spPr>
      </p:pic>
      <p:sp>
        <p:nvSpPr>
          <p:cNvPr id="8" name="Oval 7"/>
          <p:cNvSpPr/>
          <p:nvPr/>
        </p:nvSpPr>
        <p:spPr bwMode="auto">
          <a:xfrm>
            <a:off x="4648200" y="1524000"/>
            <a:ext cx="1295400" cy="3810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cxnSp>
        <p:nvCxnSpPr>
          <p:cNvPr id="9" name="Straight Arrow Connector 8"/>
          <p:cNvCxnSpPr/>
          <p:nvPr/>
        </p:nvCxnSpPr>
        <p:spPr bwMode="auto">
          <a:xfrm flipH="1" flipV="1">
            <a:off x="5410200" y="1905000"/>
            <a:ext cx="228600" cy="1447800"/>
          </a:xfrm>
          <a:prstGeom prst="straightConnector1">
            <a:avLst/>
          </a:prstGeom>
          <a:solidFill>
            <a:schemeClr val="accent1"/>
          </a:solidFill>
          <a:ln w="38100" cap="flat" cmpd="sng" algn="ctr">
            <a:solidFill>
              <a:srgbClr val="FF00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3124200" cy="4724400"/>
          </a:xfrm>
        </p:spPr>
        <p:txBody>
          <a:bodyPr/>
          <a:lstStyle/>
          <a:p>
            <a:pPr eaLnBrk="1" hangingPunct="1"/>
            <a:r>
              <a:rPr lang="en-US" altLang="en-US" sz="2800" dirty="0" smtClean="0"/>
              <a:t>You can also go to an application summary by choosing the device type from the Home screen.</a:t>
            </a:r>
          </a:p>
        </p:txBody>
      </p:sp>
      <p:pic>
        <p:nvPicPr>
          <p:cNvPr id="11" name="Picture 10" descr="06.png"/>
          <p:cNvPicPr>
            <a:picLocks noChangeAspect="1"/>
          </p:cNvPicPr>
          <p:nvPr/>
        </p:nvPicPr>
        <p:blipFill>
          <a:blip r:embed="rId3" cstate="print"/>
          <a:stretch>
            <a:fillRect/>
          </a:stretch>
        </p:blipFill>
        <p:spPr>
          <a:xfrm>
            <a:off x="4190610" y="1524000"/>
            <a:ext cx="4667616" cy="3505200"/>
          </a:xfrm>
          <a:prstGeom prst="rect">
            <a:avLst/>
          </a:prstGeom>
        </p:spPr>
      </p:pic>
      <p:sp>
        <p:nvSpPr>
          <p:cNvPr id="12" name="Oval 11"/>
          <p:cNvSpPr/>
          <p:nvPr/>
        </p:nvSpPr>
        <p:spPr bwMode="auto">
          <a:xfrm>
            <a:off x="5562600" y="3886200"/>
            <a:ext cx="9906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3124200" cy="4724400"/>
          </a:xfrm>
        </p:spPr>
        <p:txBody>
          <a:bodyPr/>
          <a:lstStyle/>
          <a:p>
            <a:pPr eaLnBrk="1" hangingPunct="1"/>
            <a:r>
              <a:rPr lang="en-US" altLang="en-US" sz="2800" dirty="0" smtClean="0"/>
              <a:t>The center panel now shows us summary information for the device applications.</a:t>
            </a:r>
          </a:p>
          <a:p>
            <a:pPr eaLnBrk="1" hangingPunct="1"/>
            <a:r>
              <a:rPr lang="en-US" altLang="en-US" sz="2800" dirty="0" smtClean="0"/>
              <a:t>Click on an application for more details.</a:t>
            </a:r>
          </a:p>
        </p:txBody>
      </p:sp>
      <p:pic>
        <p:nvPicPr>
          <p:cNvPr id="6" name="Picture 5" descr="09.png"/>
          <p:cNvPicPr>
            <a:picLocks noChangeAspect="1"/>
          </p:cNvPicPr>
          <p:nvPr/>
        </p:nvPicPr>
        <p:blipFill>
          <a:blip r:embed="rId3" cstate="print"/>
          <a:stretch>
            <a:fillRect/>
          </a:stretch>
        </p:blipFill>
        <p:spPr>
          <a:xfrm>
            <a:off x="3657600" y="1524000"/>
            <a:ext cx="5080326" cy="3807806"/>
          </a:xfrm>
          <a:prstGeom prst="rect">
            <a:avLst/>
          </a:prstGeom>
        </p:spPr>
      </p:pic>
      <p:sp>
        <p:nvSpPr>
          <p:cNvPr id="7" name="Oval 6"/>
          <p:cNvSpPr/>
          <p:nvPr/>
        </p:nvSpPr>
        <p:spPr bwMode="auto">
          <a:xfrm>
            <a:off x="5181600" y="2590800"/>
            <a:ext cx="990600" cy="3048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pic>
        <p:nvPicPr>
          <p:cNvPr id="8" name="Picture 7" descr="10.png"/>
          <p:cNvPicPr>
            <a:picLocks noChangeAspect="1"/>
          </p:cNvPicPr>
          <p:nvPr/>
        </p:nvPicPr>
        <p:blipFill>
          <a:blip r:embed="rId3" cstate="print"/>
          <a:stretch>
            <a:fillRect/>
          </a:stretch>
        </p:blipFill>
        <p:spPr>
          <a:xfrm>
            <a:off x="1600200" y="1371600"/>
            <a:ext cx="6168692" cy="4629479"/>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3124200" cy="4724400"/>
          </a:xfrm>
        </p:spPr>
        <p:txBody>
          <a:bodyPr/>
          <a:lstStyle/>
          <a:p>
            <a:pPr eaLnBrk="1" hangingPunct="1"/>
            <a:r>
              <a:rPr lang="en-US" altLang="en-US" sz="2800" dirty="0" smtClean="0"/>
              <a:t>You can also use the </a:t>
            </a:r>
            <a:r>
              <a:rPr lang="en-US" altLang="en-US" sz="2800" b="1" dirty="0" smtClean="0"/>
              <a:t>Site Map</a:t>
            </a:r>
            <a:r>
              <a:rPr lang="en-US" altLang="en-US" sz="2800" dirty="0" smtClean="0"/>
              <a:t> to get to site status information.</a:t>
            </a:r>
          </a:p>
        </p:txBody>
      </p:sp>
      <p:pic>
        <p:nvPicPr>
          <p:cNvPr id="8" name="Picture 7" descr="11.png"/>
          <p:cNvPicPr>
            <a:picLocks noChangeAspect="1"/>
          </p:cNvPicPr>
          <p:nvPr/>
        </p:nvPicPr>
        <p:blipFill>
          <a:blip r:embed="rId3" cstate="print"/>
          <a:stretch>
            <a:fillRect/>
          </a:stretch>
        </p:blipFill>
        <p:spPr>
          <a:xfrm>
            <a:off x="3581400" y="1524000"/>
            <a:ext cx="5271362" cy="3962400"/>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3124200" cy="4724400"/>
          </a:xfrm>
        </p:spPr>
        <p:txBody>
          <a:bodyPr/>
          <a:lstStyle/>
          <a:p>
            <a:pPr eaLnBrk="1" hangingPunct="1"/>
            <a:r>
              <a:rPr lang="en-US" altLang="en-US" sz="2800" dirty="0" smtClean="0"/>
              <a:t>You can also use the </a:t>
            </a:r>
            <a:r>
              <a:rPr lang="en-US" altLang="en-US" sz="2800" b="1" dirty="0" smtClean="0"/>
              <a:t>Site Map</a:t>
            </a:r>
            <a:r>
              <a:rPr lang="en-US" altLang="en-US" sz="2800" dirty="0" smtClean="0"/>
              <a:t> to get to site status information.</a:t>
            </a:r>
          </a:p>
        </p:txBody>
      </p:sp>
      <p:pic>
        <p:nvPicPr>
          <p:cNvPr id="8" name="Picture 7" descr="11.png"/>
          <p:cNvPicPr>
            <a:picLocks noChangeAspect="1"/>
          </p:cNvPicPr>
          <p:nvPr/>
        </p:nvPicPr>
        <p:blipFill>
          <a:blip r:embed="rId3" cstate="print"/>
          <a:stretch>
            <a:fillRect/>
          </a:stretch>
        </p:blipFill>
        <p:spPr>
          <a:xfrm>
            <a:off x="3581400" y="1524000"/>
            <a:ext cx="5271362" cy="3962400"/>
          </a:xfrm>
          <a:prstGeom prst="rect">
            <a:avLst/>
          </a:prstGeom>
        </p:spPr>
      </p:pic>
      <p:sp>
        <p:nvSpPr>
          <p:cNvPr id="5" name="Oval 1"/>
          <p:cNvSpPr>
            <a:spLocks noChangeArrowheads="1"/>
          </p:cNvSpPr>
          <p:nvPr/>
        </p:nvSpPr>
        <p:spPr bwMode="auto">
          <a:xfrm>
            <a:off x="7543800" y="1524000"/>
            <a:ext cx="665162" cy="533400"/>
          </a:xfrm>
          <a:prstGeom prst="ellipse">
            <a:avLst/>
          </a:prstGeom>
          <a:noFill/>
          <a:ln w="34925" algn="ctr">
            <a:solidFill>
              <a:srgbClr val="FFFF00"/>
            </a:solidFill>
            <a:round/>
            <a:headEnd/>
            <a:tailEnd/>
          </a:ln>
        </p:spPr>
        <p:txBody>
          <a:bodyPr/>
          <a:lstStyle/>
          <a:p>
            <a:endParaRPr lang="en-US" alt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3581400" cy="4724400"/>
          </a:xfrm>
        </p:spPr>
        <p:txBody>
          <a:bodyPr/>
          <a:lstStyle/>
          <a:p>
            <a:pPr eaLnBrk="1" hangingPunct="1"/>
            <a:r>
              <a:rPr lang="en-US" altLang="en-US" sz="2800" dirty="0" smtClean="0"/>
              <a:t>Go to System-wide Summaries.</a:t>
            </a:r>
          </a:p>
        </p:txBody>
      </p:sp>
      <p:pic>
        <p:nvPicPr>
          <p:cNvPr id="6" name="Picture 5" descr="12.png"/>
          <p:cNvPicPr>
            <a:picLocks noChangeAspect="1"/>
          </p:cNvPicPr>
          <p:nvPr/>
        </p:nvPicPr>
        <p:blipFill>
          <a:blip r:embed="rId3" cstate="print"/>
          <a:stretch>
            <a:fillRect/>
          </a:stretch>
        </p:blipFill>
        <p:spPr>
          <a:xfrm>
            <a:off x="3986888" y="1524000"/>
            <a:ext cx="4967245" cy="3733800"/>
          </a:xfrm>
          <a:prstGeom prst="rect">
            <a:avLst/>
          </a:prstGeom>
        </p:spPr>
      </p:pic>
      <p:sp>
        <p:nvSpPr>
          <p:cNvPr id="7" name="Oval 1"/>
          <p:cNvSpPr>
            <a:spLocks noChangeArrowheads="1"/>
          </p:cNvSpPr>
          <p:nvPr/>
        </p:nvSpPr>
        <p:spPr bwMode="auto">
          <a:xfrm>
            <a:off x="4038600" y="3657600"/>
            <a:ext cx="1752600" cy="381000"/>
          </a:xfrm>
          <a:prstGeom prst="ellipse">
            <a:avLst/>
          </a:prstGeom>
          <a:noFill/>
          <a:ln w="34925" algn="ctr">
            <a:solidFill>
              <a:srgbClr val="FFFF00"/>
            </a:solidFill>
            <a:round/>
            <a:headEnd/>
            <a:tailEnd/>
          </a:ln>
        </p:spPr>
        <p:txBody>
          <a:bodyPr/>
          <a:lstStyle/>
          <a:p>
            <a:endParaRPr lang="en-US"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algn="l" eaLnBrk="1" hangingPunct="1"/>
            <a:r>
              <a:rPr lang="en-US" altLang="en-US" sz="3200" smtClean="0"/>
              <a:t>Course Reference Materials</a:t>
            </a:r>
          </a:p>
        </p:txBody>
      </p:sp>
      <p:sp>
        <p:nvSpPr>
          <p:cNvPr id="28675" name="Rectangle 3"/>
          <p:cNvSpPr>
            <a:spLocks noGrp="1"/>
          </p:cNvSpPr>
          <p:nvPr>
            <p:ph type="body" idx="1"/>
          </p:nvPr>
        </p:nvSpPr>
        <p:spPr/>
        <p:txBody>
          <a:bodyPr/>
          <a:lstStyle/>
          <a:p>
            <a:pPr eaLnBrk="1" hangingPunct="1"/>
            <a:r>
              <a:rPr lang="en-US" altLang="en-US" sz="2800" smtClean="0"/>
              <a:t>Participant Manual</a:t>
            </a:r>
          </a:p>
          <a:p>
            <a:pPr eaLnBrk="1" hangingPunct="1"/>
            <a:r>
              <a:rPr lang="en-US" altLang="en-US" sz="2800" i="1" smtClean="0"/>
              <a:t>ecoSYS Site Supervisor  Controller User Guide</a:t>
            </a:r>
          </a:p>
          <a:p>
            <a:pPr eaLnBrk="1" hangingPunct="1"/>
            <a:r>
              <a:rPr lang="en-US" altLang="en-US" sz="2800" i="1" smtClean="0"/>
              <a:t>ecoSYS Site Supervisor  Quick Setup Guide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sp>
        <p:nvSpPr>
          <p:cNvPr id="48131" name="Content Placeholder 1"/>
          <p:cNvSpPr>
            <a:spLocks noGrp="1"/>
          </p:cNvSpPr>
          <p:nvPr>
            <p:ph idx="1"/>
          </p:nvPr>
        </p:nvSpPr>
        <p:spPr>
          <a:xfrm>
            <a:off x="457200" y="1371600"/>
            <a:ext cx="3124200" cy="4724400"/>
          </a:xfrm>
        </p:spPr>
        <p:txBody>
          <a:bodyPr/>
          <a:lstStyle/>
          <a:p>
            <a:pPr eaLnBrk="1" hangingPunct="1"/>
            <a:r>
              <a:rPr lang="en-US" altLang="en-US" sz="2800" dirty="0" smtClean="0"/>
              <a:t>You can choose to go to the Site Summary or you can go to the summary screen for a specific device category.</a:t>
            </a:r>
          </a:p>
        </p:txBody>
      </p:sp>
      <p:pic>
        <p:nvPicPr>
          <p:cNvPr id="8" name="Picture 7" descr="13.png"/>
          <p:cNvPicPr>
            <a:picLocks noChangeAspect="1"/>
          </p:cNvPicPr>
          <p:nvPr/>
        </p:nvPicPr>
        <p:blipFill>
          <a:blip r:embed="rId3" cstate="print"/>
          <a:stretch>
            <a:fillRect/>
          </a:stretch>
        </p:blipFill>
        <p:spPr>
          <a:xfrm>
            <a:off x="3886200" y="1447800"/>
            <a:ext cx="5066957" cy="3810000"/>
          </a:xfrm>
          <a:prstGeom prst="rect">
            <a:avLst/>
          </a:prstGeom>
        </p:spPr>
      </p:pic>
      <p:sp>
        <p:nvSpPr>
          <p:cNvPr id="10" name="Rectangle 9"/>
          <p:cNvSpPr/>
          <p:nvPr/>
        </p:nvSpPr>
        <p:spPr bwMode="auto">
          <a:xfrm>
            <a:off x="5486400" y="3048000"/>
            <a:ext cx="1828800" cy="2057400"/>
          </a:xfrm>
          <a:prstGeom prst="rect">
            <a:avLst/>
          </a:prstGeom>
          <a:no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algn="l" eaLnBrk="1" hangingPunct="1"/>
            <a:r>
              <a:rPr lang="en-US" altLang="en-US" sz="3200" smtClean="0"/>
              <a:t>View Store Status</a:t>
            </a:r>
          </a:p>
        </p:txBody>
      </p:sp>
      <p:pic>
        <p:nvPicPr>
          <p:cNvPr id="5" name="Picture 4" descr="14.png"/>
          <p:cNvPicPr>
            <a:picLocks noChangeAspect="1"/>
          </p:cNvPicPr>
          <p:nvPr/>
        </p:nvPicPr>
        <p:blipFill>
          <a:blip r:embed="rId3" cstate="print"/>
          <a:stretch>
            <a:fillRect/>
          </a:stretch>
        </p:blipFill>
        <p:spPr>
          <a:xfrm>
            <a:off x="1524000" y="1447800"/>
            <a:ext cx="5988637" cy="4495801"/>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514600"/>
            <a:ext cx="7391400" cy="1446213"/>
          </a:xfrm>
          <a:prstGeom prst="rect">
            <a:avLst/>
          </a:prstGeom>
        </p:spPr>
        <p:txBody>
          <a:bodyPr>
            <a:spAutoFit/>
          </a:bodyPr>
          <a:lstStyle>
            <a:lvl1pPr eaLnBrk="0" hangingPunct="0">
              <a:lnSpc>
                <a:spcPct val="110000"/>
              </a:lnSpc>
              <a:defRPr sz="2000" b="1">
                <a:solidFill>
                  <a:srgbClr val="000000"/>
                </a:solidFill>
                <a:latin typeface="Arial" charset="0"/>
              </a:defRPr>
            </a:lvl1pPr>
            <a:lvl2pPr marL="742950" indent="-285750" eaLnBrk="0" hangingPunct="0">
              <a:lnSpc>
                <a:spcPct val="110000"/>
              </a:lnSpc>
              <a:defRPr sz="2000" b="1">
                <a:solidFill>
                  <a:srgbClr val="000000"/>
                </a:solidFill>
                <a:latin typeface="Arial" charset="0"/>
              </a:defRPr>
            </a:lvl2pPr>
            <a:lvl3pPr marL="1143000" indent="-228600" eaLnBrk="0" hangingPunct="0">
              <a:lnSpc>
                <a:spcPct val="110000"/>
              </a:lnSpc>
              <a:defRPr sz="2000" b="1">
                <a:solidFill>
                  <a:srgbClr val="000000"/>
                </a:solidFill>
                <a:latin typeface="Arial" charset="0"/>
              </a:defRPr>
            </a:lvl3pPr>
            <a:lvl4pPr marL="1600200" indent="-228600" eaLnBrk="0" hangingPunct="0">
              <a:lnSpc>
                <a:spcPct val="110000"/>
              </a:lnSpc>
              <a:defRPr sz="2000" b="1">
                <a:solidFill>
                  <a:srgbClr val="000000"/>
                </a:solidFill>
                <a:latin typeface="Arial" charset="0"/>
              </a:defRPr>
            </a:lvl4pPr>
            <a:lvl5pPr marL="2057400" indent="-228600" eaLnBrk="0" hangingPunct="0">
              <a:lnSpc>
                <a:spcPct val="110000"/>
              </a:lnSpc>
              <a:defRPr sz="2000" b="1">
                <a:solidFill>
                  <a:srgbClr val="000000"/>
                </a:solidFill>
                <a:latin typeface="Arial" charset="0"/>
              </a:defRPr>
            </a:lvl5pPr>
            <a:lvl6pPr marL="2514600" indent="-228600" eaLnBrk="0" fontAlgn="base" hangingPunct="0">
              <a:lnSpc>
                <a:spcPct val="110000"/>
              </a:lnSpc>
              <a:spcBef>
                <a:spcPct val="0"/>
              </a:spcBef>
              <a:spcAft>
                <a:spcPct val="0"/>
              </a:spcAft>
              <a:defRPr sz="2000" b="1">
                <a:solidFill>
                  <a:srgbClr val="000000"/>
                </a:solidFill>
                <a:latin typeface="Arial" charset="0"/>
              </a:defRPr>
            </a:lvl6pPr>
            <a:lvl7pPr marL="2971800" indent="-228600" eaLnBrk="0" fontAlgn="base" hangingPunct="0">
              <a:lnSpc>
                <a:spcPct val="110000"/>
              </a:lnSpc>
              <a:spcBef>
                <a:spcPct val="0"/>
              </a:spcBef>
              <a:spcAft>
                <a:spcPct val="0"/>
              </a:spcAft>
              <a:defRPr sz="2000" b="1">
                <a:solidFill>
                  <a:srgbClr val="000000"/>
                </a:solidFill>
                <a:latin typeface="Arial" charset="0"/>
              </a:defRPr>
            </a:lvl7pPr>
            <a:lvl8pPr marL="3429000" indent="-228600" eaLnBrk="0" fontAlgn="base" hangingPunct="0">
              <a:lnSpc>
                <a:spcPct val="110000"/>
              </a:lnSpc>
              <a:spcBef>
                <a:spcPct val="0"/>
              </a:spcBef>
              <a:spcAft>
                <a:spcPct val="0"/>
              </a:spcAft>
              <a:defRPr sz="2000" b="1">
                <a:solidFill>
                  <a:srgbClr val="000000"/>
                </a:solidFill>
                <a:latin typeface="Arial" charset="0"/>
              </a:defRPr>
            </a:lvl8pPr>
            <a:lvl9pPr marL="3886200" indent="-228600" eaLnBrk="0" fontAlgn="base" hangingPunct="0">
              <a:lnSpc>
                <a:spcPct val="110000"/>
              </a:lnSpc>
              <a:spcBef>
                <a:spcPct val="0"/>
              </a:spcBef>
              <a:spcAft>
                <a:spcPct val="0"/>
              </a:spcAft>
              <a:defRPr sz="2000" b="1">
                <a:solidFill>
                  <a:srgbClr val="000000"/>
                </a:solidFill>
                <a:latin typeface="Arial" charset="0"/>
              </a:defRPr>
            </a:lvl9pPr>
          </a:lstStyle>
          <a:p>
            <a:pPr algn="ctr">
              <a:lnSpc>
                <a:spcPct val="100000"/>
              </a:lnSpc>
              <a:defRPr/>
            </a:pPr>
            <a:r>
              <a:rPr lang="en-US" altLang="en-US" sz="4400" dirty="0" err="1" smtClean="0">
                <a:solidFill>
                  <a:srgbClr val="000066"/>
                </a:solidFill>
                <a:effectLst>
                  <a:outerShdw blurRad="38100" dist="38100" dir="2700000" algn="tl">
                    <a:srgbClr val="C0C0C0"/>
                  </a:outerShdw>
                </a:effectLst>
              </a:rPr>
              <a:t>ecoSYS</a:t>
            </a:r>
            <a:r>
              <a:rPr lang="en-US" altLang="en-US" sz="4400" dirty="0" smtClean="0">
                <a:solidFill>
                  <a:srgbClr val="000066"/>
                </a:solidFill>
                <a:effectLst>
                  <a:outerShdw blurRad="38100" dist="38100" dir="2700000" algn="tl">
                    <a:srgbClr val="C0C0C0"/>
                  </a:outerShdw>
                </a:effectLst>
              </a:rPr>
              <a:t> Site Supervisor View/Change COM Ports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pPr algn="l" eaLnBrk="1" hangingPunct="1"/>
            <a:r>
              <a:rPr lang="en-US" altLang="en-US" sz="3200" smtClean="0"/>
              <a:t>View/Change COM Ports</a:t>
            </a:r>
          </a:p>
        </p:txBody>
      </p:sp>
      <p:sp>
        <p:nvSpPr>
          <p:cNvPr id="50179" name="Content Placeholder 1"/>
          <p:cNvSpPr>
            <a:spLocks noGrp="1"/>
          </p:cNvSpPr>
          <p:nvPr>
            <p:ph idx="1"/>
          </p:nvPr>
        </p:nvSpPr>
        <p:spPr>
          <a:xfrm>
            <a:off x="457200" y="1371600"/>
            <a:ext cx="3048000" cy="4724400"/>
          </a:xfrm>
        </p:spPr>
        <p:txBody>
          <a:bodyPr/>
          <a:lstStyle/>
          <a:p>
            <a:pPr eaLnBrk="1" hangingPunct="1"/>
            <a:r>
              <a:rPr lang="en-US" altLang="en-US" sz="2800" smtClean="0"/>
              <a:t>Go to Site Map</a:t>
            </a:r>
          </a:p>
          <a:p>
            <a:pPr eaLnBrk="1" hangingPunct="1"/>
            <a:r>
              <a:rPr lang="en-US" altLang="en-US" sz="2800" smtClean="0"/>
              <a:t>Choose </a:t>
            </a:r>
            <a:r>
              <a:rPr lang="en-US" altLang="en-US" sz="2800" b="1" smtClean="0"/>
              <a:t>General System Properties</a:t>
            </a:r>
          </a:p>
        </p:txBody>
      </p:sp>
      <p:pic>
        <p:nvPicPr>
          <p:cNvPr id="50180" name="Picture 4" descr="C:\Users\SBSMITH\Documents\Next Gen\SS Home screen.jpg"/>
          <p:cNvPicPr>
            <a:picLocks noChangeAspect="1" noChangeArrowheads="1"/>
          </p:cNvPicPr>
          <p:nvPr/>
        </p:nvPicPr>
        <p:blipFill>
          <a:blip r:embed="rId3" cstate="print"/>
          <a:srcRect/>
          <a:stretch>
            <a:fillRect/>
          </a:stretch>
        </p:blipFill>
        <p:spPr bwMode="auto">
          <a:xfrm>
            <a:off x="5014913" y="1295400"/>
            <a:ext cx="3367087" cy="2514600"/>
          </a:xfrm>
          <a:prstGeom prst="rect">
            <a:avLst/>
          </a:prstGeom>
          <a:noFill/>
          <a:ln w="9525">
            <a:noFill/>
            <a:miter lim="800000"/>
            <a:headEnd/>
            <a:tailEnd/>
          </a:ln>
        </p:spPr>
      </p:pic>
      <p:pic>
        <p:nvPicPr>
          <p:cNvPr id="50181" name="Picture 4" descr="C:\Users\SBSMITH\Documents\Next Gen\SS Site map.jpg"/>
          <p:cNvPicPr>
            <a:picLocks noChangeAspect="1" noChangeArrowheads="1"/>
          </p:cNvPicPr>
          <p:nvPr/>
        </p:nvPicPr>
        <p:blipFill>
          <a:blip r:embed="rId4" cstate="print"/>
          <a:srcRect/>
          <a:stretch>
            <a:fillRect/>
          </a:stretch>
        </p:blipFill>
        <p:spPr bwMode="auto">
          <a:xfrm>
            <a:off x="5026025" y="4038600"/>
            <a:ext cx="3354388" cy="2508250"/>
          </a:xfrm>
          <a:prstGeom prst="rect">
            <a:avLst/>
          </a:prstGeom>
          <a:noFill/>
          <a:ln w="9525">
            <a:noFill/>
            <a:miter lim="800000"/>
            <a:headEnd/>
            <a:tailEnd/>
          </a:ln>
        </p:spPr>
      </p:pic>
      <p:sp>
        <p:nvSpPr>
          <p:cNvPr id="50182" name="Oval 5"/>
          <p:cNvSpPr>
            <a:spLocks noChangeArrowheads="1"/>
          </p:cNvSpPr>
          <p:nvPr/>
        </p:nvSpPr>
        <p:spPr bwMode="auto">
          <a:xfrm>
            <a:off x="7683500" y="1235075"/>
            <a:ext cx="293688" cy="217488"/>
          </a:xfrm>
          <a:prstGeom prst="ellipse">
            <a:avLst/>
          </a:prstGeom>
          <a:noFill/>
          <a:ln w="34925" algn="ctr">
            <a:solidFill>
              <a:srgbClr val="FFFF00"/>
            </a:solidFill>
            <a:round/>
            <a:headEnd/>
            <a:tailEnd/>
          </a:ln>
        </p:spPr>
        <p:txBody>
          <a:bodyPr/>
          <a:lstStyle/>
          <a:p>
            <a:endParaRPr lang="en-US" altLang="en-US"/>
          </a:p>
        </p:txBody>
      </p:sp>
      <p:cxnSp>
        <p:nvCxnSpPr>
          <p:cNvPr id="50183" name="Straight Arrow Connector 2"/>
          <p:cNvCxnSpPr>
            <a:cxnSpLocks noChangeShapeType="1"/>
          </p:cNvCxnSpPr>
          <p:nvPr/>
        </p:nvCxnSpPr>
        <p:spPr bwMode="auto">
          <a:xfrm flipV="1">
            <a:off x="7831138" y="1452563"/>
            <a:ext cx="0" cy="604837"/>
          </a:xfrm>
          <a:prstGeom prst="straightConnector1">
            <a:avLst/>
          </a:prstGeom>
          <a:noFill/>
          <a:ln w="31750" algn="ctr">
            <a:solidFill>
              <a:srgbClr val="FFFF00"/>
            </a:solidFill>
            <a:round/>
            <a:headEnd/>
            <a:tailEnd type="arrow" w="med" len="med"/>
          </a:ln>
          <a:effectLst/>
        </p:spPr>
      </p:cxnSp>
      <p:sp>
        <p:nvSpPr>
          <p:cNvPr id="50184" name="Rectangle 6"/>
          <p:cNvSpPr>
            <a:spLocks noChangeArrowheads="1"/>
          </p:cNvSpPr>
          <p:nvPr/>
        </p:nvSpPr>
        <p:spPr bwMode="auto">
          <a:xfrm>
            <a:off x="7086600" y="4267200"/>
            <a:ext cx="1293813" cy="304800"/>
          </a:xfrm>
          <a:prstGeom prst="rect">
            <a:avLst/>
          </a:prstGeom>
          <a:noFill/>
          <a:ln w="31750" algn="ctr">
            <a:solidFill>
              <a:srgbClr val="FFFF00"/>
            </a:solidFill>
            <a:round/>
            <a:headEnd/>
            <a:tailEnd/>
          </a:ln>
        </p:spPr>
        <p:txBody>
          <a:bodyPr/>
          <a:lstStyle/>
          <a:p>
            <a:endParaRPr lang="en-US" altLang="en-US"/>
          </a:p>
        </p:txBody>
      </p:sp>
      <p:cxnSp>
        <p:nvCxnSpPr>
          <p:cNvPr id="50185" name="Straight Arrow Connector 9"/>
          <p:cNvCxnSpPr>
            <a:cxnSpLocks noChangeShapeType="1"/>
          </p:cNvCxnSpPr>
          <p:nvPr/>
        </p:nvCxnSpPr>
        <p:spPr bwMode="auto">
          <a:xfrm>
            <a:off x="6096000" y="4416425"/>
            <a:ext cx="838200" cy="0"/>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0" descr="C:\Users\SBSMITH\Documents\Next Gen\SS general system properties.jpg"/>
          <p:cNvPicPr>
            <a:picLocks noChangeAspect="1" noChangeArrowheads="1"/>
          </p:cNvPicPr>
          <p:nvPr/>
        </p:nvPicPr>
        <p:blipFill>
          <a:blip r:embed="rId3" cstate="print"/>
          <a:srcRect/>
          <a:stretch>
            <a:fillRect/>
          </a:stretch>
        </p:blipFill>
        <p:spPr bwMode="auto">
          <a:xfrm>
            <a:off x="5029200" y="1143000"/>
            <a:ext cx="3522663" cy="2651125"/>
          </a:xfrm>
          <a:prstGeom prst="rect">
            <a:avLst/>
          </a:prstGeom>
          <a:noFill/>
          <a:ln w="9525">
            <a:noFill/>
            <a:miter lim="800000"/>
            <a:headEnd/>
            <a:tailEnd/>
          </a:ln>
        </p:spPr>
      </p:pic>
      <p:sp>
        <p:nvSpPr>
          <p:cNvPr id="51203" name="Rectangle 2"/>
          <p:cNvSpPr>
            <a:spLocks noGrp="1"/>
          </p:cNvSpPr>
          <p:nvPr>
            <p:ph type="title"/>
          </p:nvPr>
        </p:nvSpPr>
        <p:spPr/>
        <p:txBody>
          <a:bodyPr/>
          <a:lstStyle/>
          <a:p>
            <a:pPr algn="l" eaLnBrk="1" hangingPunct="1"/>
            <a:r>
              <a:rPr lang="en-US" altLang="en-US" sz="3200" smtClean="0"/>
              <a:t>View/Change COM Ports</a:t>
            </a:r>
          </a:p>
        </p:txBody>
      </p:sp>
      <p:sp>
        <p:nvSpPr>
          <p:cNvPr id="51204" name="Content Placeholder 1"/>
          <p:cNvSpPr>
            <a:spLocks noGrp="1"/>
          </p:cNvSpPr>
          <p:nvPr>
            <p:ph idx="1"/>
          </p:nvPr>
        </p:nvSpPr>
        <p:spPr>
          <a:xfrm>
            <a:off x="457200" y="1371600"/>
            <a:ext cx="3048000" cy="4724400"/>
          </a:xfrm>
        </p:spPr>
        <p:txBody>
          <a:bodyPr/>
          <a:lstStyle/>
          <a:p>
            <a:pPr eaLnBrk="1" hangingPunct="1"/>
            <a:r>
              <a:rPr lang="en-US" altLang="en-US" sz="2800" smtClean="0"/>
              <a:t>Choose </a:t>
            </a:r>
            <a:r>
              <a:rPr lang="en-US" altLang="en-US" sz="2800" b="1" smtClean="0"/>
              <a:t>COM Ports</a:t>
            </a:r>
          </a:p>
          <a:p>
            <a:pPr eaLnBrk="1" hangingPunct="1"/>
            <a:r>
              <a:rPr lang="en-US" altLang="en-US" sz="2800" smtClean="0"/>
              <a:t>Go to </a:t>
            </a:r>
            <a:r>
              <a:rPr lang="en-US" altLang="en-US" sz="2800" b="1" smtClean="0"/>
              <a:t>Configure</a:t>
            </a:r>
          </a:p>
          <a:p>
            <a:pPr eaLnBrk="1" hangingPunct="1"/>
            <a:r>
              <a:rPr lang="en-US" altLang="en-US" sz="2800" smtClean="0"/>
              <a:t>Use dropdowns to make changes</a:t>
            </a:r>
          </a:p>
          <a:p>
            <a:pPr eaLnBrk="1" hangingPunct="1"/>
            <a:r>
              <a:rPr lang="en-US" altLang="en-US" sz="2800" smtClean="0"/>
              <a:t>Click </a:t>
            </a:r>
            <a:r>
              <a:rPr lang="en-US" altLang="en-US" sz="2800" b="1" smtClean="0"/>
              <a:t>Save</a:t>
            </a:r>
          </a:p>
        </p:txBody>
      </p:sp>
      <p:sp>
        <p:nvSpPr>
          <p:cNvPr id="51205" name="Rectangle 6"/>
          <p:cNvSpPr>
            <a:spLocks noChangeArrowheads="1"/>
          </p:cNvSpPr>
          <p:nvPr/>
        </p:nvSpPr>
        <p:spPr bwMode="auto">
          <a:xfrm>
            <a:off x="6096000" y="1371600"/>
            <a:ext cx="1293813" cy="304800"/>
          </a:xfrm>
          <a:prstGeom prst="rect">
            <a:avLst/>
          </a:prstGeom>
          <a:noFill/>
          <a:ln w="31750" algn="ctr">
            <a:solidFill>
              <a:srgbClr val="FFFF00"/>
            </a:solidFill>
            <a:round/>
            <a:headEnd/>
            <a:tailEnd/>
          </a:ln>
        </p:spPr>
        <p:txBody>
          <a:bodyPr/>
          <a:lstStyle/>
          <a:p>
            <a:endParaRPr lang="en-US" altLang="en-US"/>
          </a:p>
        </p:txBody>
      </p:sp>
      <p:cxnSp>
        <p:nvCxnSpPr>
          <p:cNvPr id="51206" name="Straight Arrow Connector 9"/>
          <p:cNvCxnSpPr>
            <a:cxnSpLocks noChangeShapeType="1"/>
          </p:cNvCxnSpPr>
          <p:nvPr/>
        </p:nvCxnSpPr>
        <p:spPr bwMode="auto">
          <a:xfrm>
            <a:off x="5029200" y="1524000"/>
            <a:ext cx="838200" cy="0"/>
          </a:xfrm>
          <a:prstGeom prst="straightConnector1">
            <a:avLst/>
          </a:prstGeom>
          <a:noFill/>
          <a:ln w="31750" algn="ctr">
            <a:solidFill>
              <a:srgbClr val="FFFF00"/>
            </a:solidFill>
            <a:round/>
            <a:headEnd/>
            <a:tailEnd type="arrow" w="med" len="med"/>
          </a:ln>
          <a:effectLst/>
        </p:spPr>
      </p:cxnSp>
      <p:pic>
        <p:nvPicPr>
          <p:cNvPr id="51207" name="Picture 11" descr="C:\Users\SBSMITH\Documents\Next Gen\SS COM Ports.jpg"/>
          <p:cNvPicPr>
            <a:picLocks noChangeAspect="1" noChangeArrowheads="1"/>
          </p:cNvPicPr>
          <p:nvPr/>
        </p:nvPicPr>
        <p:blipFill>
          <a:blip r:embed="rId4" cstate="print"/>
          <a:srcRect/>
          <a:stretch>
            <a:fillRect/>
          </a:stretch>
        </p:blipFill>
        <p:spPr bwMode="auto">
          <a:xfrm>
            <a:off x="5029200" y="3962400"/>
            <a:ext cx="3479800" cy="2606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514600"/>
            <a:ext cx="7391400" cy="2124075"/>
          </a:xfrm>
          <a:prstGeom prst="rect">
            <a:avLst/>
          </a:prstGeom>
        </p:spPr>
        <p:txBody>
          <a:bodyPr>
            <a:spAutoFit/>
          </a:bodyPr>
          <a:lstStyle>
            <a:lvl1pPr eaLnBrk="0" hangingPunct="0">
              <a:lnSpc>
                <a:spcPct val="110000"/>
              </a:lnSpc>
              <a:defRPr sz="2000" b="1">
                <a:solidFill>
                  <a:srgbClr val="000000"/>
                </a:solidFill>
                <a:latin typeface="Arial" charset="0"/>
              </a:defRPr>
            </a:lvl1pPr>
            <a:lvl2pPr marL="742950" indent="-285750" eaLnBrk="0" hangingPunct="0">
              <a:lnSpc>
                <a:spcPct val="110000"/>
              </a:lnSpc>
              <a:defRPr sz="2000" b="1">
                <a:solidFill>
                  <a:srgbClr val="000000"/>
                </a:solidFill>
                <a:latin typeface="Arial" charset="0"/>
              </a:defRPr>
            </a:lvl2pPr>
            <a:lvl3pPr marL="1143000" indent="-228600" eaLnBrk="0" hangingPunct="0">
              <a:lnSpc>
                <a:spcPct val="110000"/>
              </a:lnSpc>
              <a:defRPr sz="2000" b="1">
                <a:solidFill>
                  <a:srgbClr val="000000"/>
                </a:solidFill>
                <a:latin typeface="Arial" charset="0"/>
              </a:defRPr>
            </a:lvl3pPr>
            <a:lvl4pPr marL="1600200" indent="-228600" eaLnBrk="0" hangingPunct="0">
              <a:lnSpc>
                <a:spcPct val="110000"/>
              </a:lnSpc>
              <a:defRPr sz="2000" b="1">
                <a:solidFill>
                  <a:srgbClr val="000000"/>
                </a:solidFill>
                <a:latin typeface="Arial" charset="0"/>
              </a:defRPr>
            </a:lvl4pPr>
            <a:lvl5pPr marL="2057400" indent="-228600" eaLnBrk="0" hangingPunct="0">
              <a:lnSpc>
                <a:spcPct val="110000"/>
              </a:lnSpc>
              <a:defRPr sz="2000" b="1">
                <a:solidFill>
                  <a:srgbClr val="000000"/>
                </a:solidFill>
                <a:latin typeface="Arial" charset="0"/>
              </a:defRPr>
            </a:lvl5pPr>
            <a:lvl6pPr marL="2514600" indent="-228600" eaLnBrk="0" fontAlgn="base" hangingPunct="0">
              <a:lnSpc>
                <a:spcPct val="110000"/>
              </a:lnSpc>
              <a:spcBef>
                <a:spcPct val="0"/>
              </a:spcBef>
              <a:spcAft>
                <a:spcPct val="0"/>
              </a:spcAft>
              <a:defRPr sz="2000" b="1">
                <a:solidFill>
                  <a:srgbClr val="000000"/>
                </a:solidFill>
                <a:latin typeface="Arial" charset="0"/>
              </a:defRPr>
            </a:lvl6pPr>
            <a:lvl7pPr marL="2971800" indent="-228600" eaLnBrk="0" fontAlgn="base" hangingPunct="0">
              <a:lnSpc>
                <a:spcPct val="110000"/>
              </a:lnSpc>
              <a:spcBef>
                <a:spcPct val="0"/>
              </a:spcBef>
              <a:spcAft>
                <a:spcPct val="0"/>
              </a:spcAft>
              <a:defRPr sz="2000" b="1">
                <a:solidFill>
                  <a:srgbClr val="000000"/>
                </a:solidFill>
                <a:latin typeface="Arial" charset="0"/>
              </a:defRPr>
            </a:lvl7pPr>
            <a:lvl8pPr marL="3429000" indent="-228600" eaLnBrk="0" fontAlgn="base" hangingPunct="0">
              <a:lnSpc>
                <a:spcPct val="110000"/>
              </a:lnSpc>
              <a:spcBef>
                <a:spcPct val="0"/>
              </a:spcBef>
              <a:spcAft>
                <a:spcPct val="0"/>
              </a:spcAft>
              <a:defRPr sz="2000" b="1">
                <a:solidFill>
                  <a:srgbClr val="000000"/>
                </a:solidFill>
                <a:latin typeface="Arial" charset="0"/>
              </a:defRPr>
            </a:lvl8pPr>
            <a:lvl9pPr marL="3886200" indent="-228600" eaLnBrk="0" fontAlgn="base" hangingPunct="0">
              <a:lnSpc>
                <a:spcPct val="110000"/>
              </a:lnSpc>
              <a:spcBef>
                <a:spcPct val="0"/>
              </a:spcBef>
              <a:spcAft>
                <a:spcPct val="0"/>
              </a:spcAft>
              <a:defRPr sz="2000" b="1">
                <a:solidFill>
                  <a:srgbClr val="000000"/>
                </a:solidFill>
                <a:latin typeface="Arial" charset="0"/>
              </a:defRPr>
            </a:lvl9pPr>
          </a:lstStyle>
          <a:p>
            <a:pPr algn="ctr">
              <a:lnSpc>
                <a:spcPct val="100000"/>
              </a:lnSpc>
              <a:defRPr/>
            </a:pPr>
            <a:r>
              <a:rPr lang="en-US" altLang="en-US" sz="4400" dirty="0" err="1" smtClean="0">
                <a:solidFill>
                  <a:srgbClr val="000066"/>
                </a:solidFill>
                <a:effectLst>
                  <a:outerShdw blurRad="38100" dist="38100" dir="2700000" algn="tl">
                    <a:srgbClr val="C0C0C0"/>
                  </a:outerShdw>
                </a:effectLst>
              </a:rPr>
              <a:t>ecoSYS</a:t>
            </a:r>
            <a:r>
              <a:rPr lang="en-US" altLang="en-US" sz="4400" dirty="0" smtClean="0">
                <a:solidFill>
                  <a:srgbClr val="000066"/>
                </a:solidFill>
                <a:effectLst>
                  <a:outerShdw blurRad="38100" dist="38100" dir="2700000" algn="tl">
                    <a:srgbClr val="C0C0C0"/>
                  </a:outerShdw>
                </a:effectLst>
              </a:rPr>
              <a:t> Site Supervisor View/Change Internet Values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C:\Users\SBSMITH\Documents\Next Gen\SS Home screen.jpg"/>
          <p:cNvPicPr>
            <a:picLocks noChangeAspect="1" noChangeArrowheads="1"/>
          </p:cNvPicPr>
          <p:nvPr/>
        </p:nvPicPr>
        <p:blipFill>
          <a:blip r:embed="rId3" cstate="print"/>
          <a:srcRect/>
          <a:stretch>
            <a:fillRect/>
          </a:stretch>
        </p:blipFill>
        <p:spPr bwMode="auto">
          <a:xfrm>
            <a:off x="5014913" y="1295400"/>
            <a:ext cx="3367087" cy="2514600"/>
          </a:xfrm>
          <a:prstGeom prst="rect">
            <a:avLst/>
          </a:prstGeom>
          <a:noFill/>
          <a:ln w="9525">
            <a:noFill/>
            <a:miter lim="800000"/>
            <a:headEnd/>
            <a:tailEnd/>
          </a:ln>
        </p:spPr>
      </p:pic>
      <p:sp>
        <p:nvSpPr>
          <p:cNvPr id="53251" name="Rectangle 2"/>
          <p:cNvSpPr>
            <a:spLocks noGrp="1"/>
          </p:cNvSpPr>
          <p:nvPr>
            <p:ph type="title"/>
          </p:nvPr>
        </p:nvSpPr>
        <p:spPr/>
        <p:txBody>
          <a:bodyPr/>
          <a:lstStyle/>
          <a:p>
            <a:pPr algn="l" eaLnBrk="1" hangingPunct="1"/>
            <a:r>
              <a:rPr lang="en-US" altLang="en-US" sz="3200" smtClean="0"/>
              <a:t>View/Change Internet Values</a:t>
            </a:r>
          </a:p>
        </p:txBody>
      </p:sp>
      <p:sp>
        <p:nvSpPr>
          <p:cNvPr id="53252" name="Content Placeholder 1"/>
          <p:cNvSpPr>
            <a:spLocks noGrp="1"/>
          </p:cNvSpPr>
          <p:nvPr>
            <p:ph idx="1"/>
          </p:nvPr>
        </p:nvSpPr>
        <p:spPr>
          <a:xfrm>
            <a:off x="457200" y="1371600"/>
            <a:ext cx="3048000" cy="4724400"/>
          </a:xfrm>
        </p:spPr>
        <p:txBody>
          <a:bodyPr/>
          <a:lstStyle/>
          <a:p>
            <a:pPr eaLnBrk="1" hangingPunct="1"/>
            <a:r>
              <a:rPr lang="en-US" altLang="en-US" sz="2800" smtClean="0"/>
              <a:t>Go to </a:t>
            </a:r>
            <a:r>
              <a:rPr lang="en-US" altLang="en-US" sz="2800" b="1" smtClean="0"/>
              <a:t>Site Map</a:t>
            </a:r>
          </a:p>
          <a:p>
            <a:pPr eaLnBrk="1" hangingPunct="1"/>
            <a:r>
              <a:rPr lang="en-US" altLang="en-US" sz="2800" smtClean="0"/>
              <a:t>Choose </a:t>
            </a:r>
            <a:r>
              <a:rPr lang="en-US" altLang="en-US" sz="2800" b="1" smtClean="0"/>
              <a:t>General System Properties</a:t>
            </a:r>
          </a:p>
        </p:txBody>
      </p:sp>
      <p:sp>
        <p:nvSpPr>
          <p:cNvPr id="53253" name="Oval 3"/>
          <p:cNvSpPr>
            <a:spLocks noChangeArrowheads="1"/>
          </p:cNvSpPr>
          <p:nvPr/>
        </p:nvSpPr>
        <p:spPr bwMode="auto">
          <a:xfrm>
            <a:off x="7683500" y="1235075"/>
            <a:ext cx="293688" cy="217488"/>
          </a:xfrm>
          <a:prstGeom prst="ellipse">
            <a:avLst/>
          </a:prstGeom>
          <a:noFill/>
          <a:ln w="34925" algn="ctr">
            <a:solidFill>
              <a:srgbClr val="FFFF00"/>
            </a:solidFill>
            <a:round/>
            <a:headEnd/>
            <a:tailEnd/>
          </a:ln>
        </p:spPr>
        <p:txBody>
          <a:bodyPr/>
          <a:lstStyle/>
          <a:p>
            <a:endParaRPr lang="en-US" altLang="en-US"/>
          </a:p>
        </p:txBody>
      </p:sp>
      <p:cxnSp>
        <p:nvCxnSpPr>
          <p:cNvPr id="53254" name="Straight Arrow Connector 4"/>
          <p:cNvCxnSpPr>
            <a:cxnSpLocks noChangeShapeType="1"/>
          </p:cNvCxnSpPr>
          <p:nvPr/>
        </p:nvCxnSpPr>
        <p:spPr bwMode="auto">
          <a:xfrm flipV="1">
            <a:off x="7831138" y="1452563"/>
            <a:ext cx="0" cy="604837"/>
          </a:xfrm>
          <a:prstGeom prst="straightConnector1">
            <a:avLst/>
          </a:prstGeom>
          <a:noFill/>
          <a:ln w="31750" algn="ctr">
            <a:solidFill>
              <a:srgbClr val="FFFF00"/>
            </a:solidFill>
            <a:round/>
            <a:headEnd/>
            <a:tailEnd type="arrow" w="med" len="med"/>
          </a:ln>
          <a:effectLst/>
        </p:spPr>
      </p:cxnSp>
      <p:pic>
        <p:nvPicPr>
          <p:cNvPr id="53255" name="Picture 6" descr="C:\Users\SBSMITH\Documents\Next Gen\SS Site map.jpg"/>
          <p:cNvPicPr>
            <a:picLocks noChangeAspect="1" noChangeArrowheads="1"/>
          </p:cNvPicPr>
          <p:nvPr/>
        </p:nvPicPr>
        <p:blipFill>
          <a:blip r:embed="rId4" cstate="print"/>
          <a:srcRect/>
          <a:stretch>
            <a:fillRect/>
          </a:stretch>
        </p:blipFill>
        <p:spPr bwMode="auto">
          <a:xfrm>
            <a:off x="5026025" y="4038600"/>
            <a:ext cx="3354388" cy="2508250"/>
          </a:xfrm>
          <a:prstGeom prst="rect">
            <a:avLst/>
          </a:prstGeom>
          <a:noFill/>
          <a:ln w="9525">
            <a:noFill/>
            <a:miter lim="800000"/>
            <a:headEnd/>
            <a:tailEnd/>
          </a:ln>
        </p:spPr>
      </p:pic>
      <p:sp>
        <p:nvSpPr>
          <p:cNvPr id="53256" name="Rectangle 7"/>
          <p:cNvSpPr>
            <a:spLocks noChangeArrowheads="1"/>
          </p:cNvSpPr>
          <p:nvPr/>
        </p:nvSpPr>
        <p:spPr bwMode="auto">
          <a:xfrm>
            <a:off x="7086600" y="4267200"/>
            <a:ext cx="1293813" cy="304800"/>
          </a:xfrm>
          <a:prstGeom prst="rect">
            <a:avLst/>
          </a:prstGeom>
          <a:noFill/>
          <a:ln w="31750" algn="ctr">
            <a:solidFill>
              <a:srgbClr val="FFFF00"/>
            </a:solidFill>
            <a:round/>
            <a:headEnd/>
            <a:tailEnd/>
          </a:ln>
        </p:spPr>
        <p:txBody>
          <a:bodyPr/>
          <a:lstStyle/>
          <a:p>
            <a:endParaRPr lang="en-US" altLang="en-US"/>
          </a:p>
        </p:txBody>
      </p:sp>
      <p:cxnSp>
        <p:nvCxnSpPr>
          <p:cNvPr id="53257" name="Straight Arrow Connector 8"/>
          <p:cNvCxnSpPr>
            <a:cxnSpLocks noChangeShapeType="1"/>
          </p:cNvCxnSpPr>
          <p:nvPr/>
        </p:nvCxnSpPr>
        <p:spPr bwMode="auto">
          <a:xfrm>
            <a:off x="6096000" y="4416425"/>
            <a:ext cx="838200" cy="0"/>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457200" y="274638"/>
            <a:ext cx="6858000" cy="1143000"/>
          </a:xfrm>
        </p:spPr>
        <p:txBody>
          <a:bodyPr/>
          <a:lstStyle/>
          <a:p>
            <a:pPr algn="l" eaLnBrk="1" hangingPunct="1"/>
            <a:r>
              <a:rPr lang="en-US" altLang="en-US" sz="3200" smtClean="0"/>
              <a:t>View/Change Internet Values</a:t>
            </a:r>
          </a:p>
        </p:txBody>
      </p:sp>
      <p:sp>
        <p:nvSpPr>
          <p:cNvPr id="54275" name="Content Placeholder 1"/>
          <p:cNvSpPr>
            <a:spLocks noGrp="1"/>
          </p:cNvSpPr>
          <p:nvPr>
            <p:ph idx="1"/>
          </p:nvPr>
        </p:nvSpPr>
        <p:spPr>
          <a:xfrm>
            <a:off x="457200" y="1371600"/>
            <a:ext cx="3048000" cy="5153025"/>
          </a:xfrm>
        </p:spPr>
        <p:txBody>
          <a:bodyPr/>
          <a:lstStyle/>
          <a:p>
            <a:pPr eaLnBrk="1" hangingPunct="1"/>
            <a:r>
              <a:rPr lang="en-US" altLang="en-US" sz="2800" smtClean="0"/>
              <a:t>Select </a:t>
            </a:r>
            <a:r>
              <a:rPr lang="en-US" altLang="en-US" sz="2800" b="1" smtClean="0"/>
              <a:t>Internet</a:t>
            </a:r>
          </a:p>
          <a:p>
            <a:pPr eaLnBrk="1" hangingPunct="1"/>
            <a:r>
              <a:rPr lang="en-US" altLang="en-US" sz="2800" smtClean="0"/>
              <a:t>Choose </a:t>
            </a:r>
            <a:r>
              <a:rPr lang="en-US" altLang="en-US" sz="2800" b="1" smtClean="0"/>
              <a:t>Configure</a:t>
            </a:r>
          </a:p>
          <a:p>
            <a:pPr eaLnBrk="1" hangingPunct="1"/>
            <a:r>
              <a:rPr lang="en-US" altLang="en-US" sz="2800" smtClean="0"/>
              <a:t>Can make changes to IP, server, email, and text settings</a:t>
            </a:r>
          </a:p>
          <a:p>
            <a:pPr eaLnBrk="1" hangingPunct="1"/>
            <a:r>
              <a:rPr lang="en-US" altLang="en-US" sz="2800" smtClean="0"/>
              <a:t>Select </a:t>
            </a:r>
            <a:r>
              <a:rPr lang="en-US" altLang="en-US" sz="2800" b="1" smtClean="0"/>
              <a:t>Complete</a:t>
            </a:r>
            <a:r>
              <a:rPr lang="en-US" altLang="en-US" sz="2800" smtClean="0"/>
              <a:t> when finished</a:t>
            </a:r>
          </a:p>
        </p:txBody>
      </p:sp>
      <p:pic>
        <p:nvPicPr>
          <p:cNvPr id="54276" name="Picture 10" descr="C:\Users\SBSMITH\Documents\Next Gen\SS general system properties.jpg"/>
          <p:cNvPicPr>
            <a:picLocks noChangeAspect="1" noChangeArrowheads="1"/>
          </p:cNvPicPr>
          <p:nvPr/>
        </p:nvPicPr>
        <p:blipFill>
          <a:blip r:embed="rId3" cstate="print"/>
          <a:srcRect/>
          <a:stretch>
            <a:fillRect/>
          </a:stretch>
        </p:blipFill>
        <p:spPr bwMode="auto">
          <a:xfrm>
            <a:off x="5257800" y="1371600"/>
            <a:ext cx="3168650" cy="2525713"/>
          </a:xfrm>
          <a:prstGeom prst="rect">
            <a:avLst/>
          </a:prstGeom>
          <a:noFill/>
          <a:ln w="9525">
            <a:noFill/>
            <a:miter lim="800000"/>
            <a:headEnd/>
            <a:tailEnd/>
          </a:ln>
        </p:spPr>
      </p:pic>
      <p:sp>
        <p:nvSpPr>
          <p:cNvPr id="54277" name="Rectangle 11"/>
          <p:cNvSpPr>
            <a:spLocks noChangeArrowheads="1"/>
          </p:cNvSpPr>
          <p:nvPr/>
        </p:nvSpPr>
        <p:spPr bwMode="auto">
          <a:xfrm>
            <a:off x="6194425" y="1828800"/>
            <a:ext cx="1120775" cy="152400"/>
          </a:xfrm>
          <a:prstGeom prst="rect">
            <a:avLst/>
          </a:prstGeom>
          <a:noFill/>
          <a:ln w="31750" algn="ctr">
            <a:solidFill>
              <a:srgbClr val="FFFF00"/>
            </a:solidFill>
            <a:round/>
            <a:headEnd/>
            <a:tailEnd/>
          </a:ln>
        </p:spPr>
        <p:txBody>
          <a:bodyPr/>
          <a:lstStyle/>
          <a:p>
            <a:endParaRPr lang="en-US" altLang="en-US"/>
          </a:p>
        </p:txBody>
      </p:sp>
      <p:cxnSp>
        <p:nvCxnSpPr>
          <p:cNvPr id="54278" name="Straight Arrow Connector 12"/>
          <p:cNvCxnSpPr>
            <a:cxnSpLocks noChangeShapeType="1"/>
          </p:cNvCxnSpPr>
          <p:nvPr/>
        </p:nvCxnSpPr>
        <p:spPr bwMode="auto">
          <a:xfrm>
            <a:off x="5260975" y="1905000"/>
            <a:ext cx="838200" cy="0"/>
          </a:xfrm>
          <a:prstGeom prst="straightConnector1">
            <a:avLst/>
          </a:prstGeom>
          <a:noFill/>
          <a:ln w="31750" algn="ctr">
            <a:solidFill>
              <a:srgbClr val="FFFF00"/>
            </a:solidFill>
            <a:round/>
            <a:headEnd/>
            <a:tailEnd type="arrow" w="med" len="med"/>
          </a:ln>
          <a:effectLst/>
        </p:spPr>
      </p:cxnSp>
      <p:pic>
        <p:nvPicPr>
          <p:cNvPr id="54279" name="Picture 13" descr="SS Setup Wizard Step 3.jpg"/>
          <p:cNvPicPr>
            <a:picLocks noChangeAspect="1" noChangeArrowheads="1"/>
          </p:cNvPicPr>
          <p:nvPr/>
        </p:nvPicPr>
        <p:blipFill>
          <a:blip r:embed="rId4" cstate="print"/>
          <a:srcRect/>
          <a:stretch>
            <a:fillRect/>
          </a:stretch>
        </p:blipFill>
        <p:spPr bwMode="auto">
          <a:xfrm>
            <a:off x="4900613" y="4038600"/>
            <a:ext cx="3571875" cy="2486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514600"/>
            <a:ext cx="7391400" cy="1446213"/>
          </a:xfrm>
          <a:prstGeom prst="rect">
            <a:avLst/>
          </a:prstGeom>
        </p:spPr>
        <p:txBody>
          <a:bodyPr>
            <a:spAutoFit/>
          </a:bodyPr>
          <a:lstStyle>
            <a:lvl1pPr eaLnBrk="0" hangingPunct="0">
              <a:lnSpc>
                <a:spcPct val="110000"/>
              </a:lnSpc>
              <a:defRPr sz="2000" b="1">
                <a:solidFill>
                  <a:srgbClr val="000000"/>
                </a:solidFill>
                <a:latin typeface="Arial" charset="0"/>
              </a:defRPr>
            </a:lvl1pPr>
            <a:lvl2pPr marL="742950" indent="-285750" eaLnBrk="0" hangingPunct="0">
              <a:lnSpc>
                <a:spcPct val="110000"/>
              </a:lnSpc>
              <a:defRPr sz="2000" b="1">
                <a:solidFill>
                  <a:srgbClr val="000000"/>
                </a:solidFill>
                <a:latin typeface="Arial" charset="0"/>
              </a:defRPr>
            </a:lvl2pPr>
            <a:lvl3pPr marL="1143000" indent="-228600" eaLnBrk="0" hangingPunct="0">
              <a:lnSpc>
                <a:spcPct val="110000"/>
              </a:lnSpc>
              <a:defRPr sz="2000" b="1">
                <a:solidFill>
                  <a:srgbClr val="000000"/>
                </a:solidFill>
                <a:latin typeface="Arial" charset="0"/>
              </a:defRPr>
            </a:lvl3pPr>
            <a:lvl4pPr marL="1600200" indent="-228600" eaLnBrk="0" hangingPunct="0">
              <a:lnSpc>
                <a:spcPct val="110000"/>
              </a:lnSpc>
              <a:defRPr sz="2000" b="1">
                <a:solidFill>
                  <a:srgbClr val="000000"/>
                </a:solidFill>
                <a:latin typeface="Arial" charset="0"/>
              </a:defRPr>
            </a:lvl4pPr>
            <a:lvl5pPr marL="2057400" indent="-228600" eaLnBrk="0" hangingPunct="0">
              <a:lnSpc>
                <a:spcPct val="110000"/>
              </a:lnSpc>
              <a:defRPr sz="2000" b="1">
                <a:solidFill>
                  <a:srgbClr val="000000"/>
                </a:solidFill>
                <a:latin typeface="Arial" charset="0"/>
              </a:defRPr>
            </a:lvl5pPr>
            <a:lvl6pPr marL="2514600" indent="-228600" eaLnBrk="0" fontAlgn="base" hangingPunct="0">
              <a:lnSpc>
                <a:spcPct val="110000"/>
              </a:lnSpc>
              <a:spcBef>
                <a:spcPct val="0"/>
              </a:spcBef>
              <a:spcAft>
                <a:spcPct val="0"/>
              </a:spcAft>
              <a:defRPr sz="2000" b="1">
                <a:solidFill>
                  <a:srgbClr val="000000"/>
                </a:solidFill>
                <a:latin typeface="Arial" charset="0"/>
              </a:defRPr>
            </a:lvl6pPr>
            <a:lvl7pPr marL="2971800" indent="-228600" eaLnBrk="0" fontAlgn="base" hangingPunct="0">
              <a:lnSpc>
                <a:spcPct val="110000"/>
              </a:lnSpc>
              <a:spcBef>
                <a:spcPct val="0"/>
              </a:spcBef>
              <a:spcAft>
                <a:spcPct val="0"/>
              </a:spcAft>
              <a:defRPr sz="2000" b="1">
                <a:solidFill>
                  <a:srgbClr val="000000"/>
                </a:solidFill>
                <a:latin typeface="Arial" charset="0"/>
              </a:defRPr>
            </a:lvl7pPr>
            <a:lvl8pPr marL="3429000" indent="-228600" eaLnBrk="0" fontAlgn="base" hangingPunct="0">
              <a:lnSpc>
                <a:spcPct val="110000"/>
              </a:lnSpc>
              <a:spcBef>
                <a:spcPct val="0"/>
              </a:spcBef>
              <a:spcAft>
                <a:spcPct val="0"/>
              </a:spcAft>
              <a:defRPr sz="2000" b="1">
                <a:solidFill>
                  <a:srgbClr val="000000"/>
                </a:solidFill>
                <a:latin typeface="Arial" charset="0"/>
              </a:defRPr>
            </a:lvl8pPr>
            <a:lvl9pPr marL="3886200" indent="-228600" eaLnBrk="0" fontAlgn="base" hangingPunct="0">
              <a:lnSpc>
                <a:spcPct val="110000"/>
              </a:lnSpc>
              <a:spcBef>
                <a:spcPct val="0"/>
              </a:spcBef>
              <a:spcAft>
                <a:spcPct val="0"/>
              </a:spcAft>
              <a:defRPr sz="2000" b="1">
                <a:solidFill>
                  <a:srgbClr val="000000"/>
                </a:solidFill>
                <a:latin typeface="Arial" charset="0"/>
              </a:defRPr>
            </a:lvl9pPr>
          </a:lstStyle>
          <a:p>
            <a:pPr algn="ctr">
              <a:lnSpc>
                <a:spcPct val="100000"/>
              </a:lnSpc>
              <a:defRPr/>
            </a:pPr>
            <a:r>
              <a:rPr lang="en-US" altLang="en-US" sz="4400" dirty="0" err="1" smtClean="0">
                <a:solidFill>
                  <a:srgbClr val="000066"/>
                </a:solidFill>
                <a:effectLst>
                  <a:outerShdw blurRad="38100" dist="38100" dir="2700000" algn="tl">
                    <a:srgbClr val="C0C0C0"/>
                  </a:outerShdw>
                </a:effectLst>
              </a:rPr>
              <a:t>ecoSYS</a:t>
            </a:r>
            <a:r>
              <a:rPr lang="en-US" altLang="en-US" sz="4400" dirty="0" smtClean="0">
                <a:solidFill>
                  <a:srgbClr val="000066"/>
                </a:solidFill>
                <a:effectLst>
                  <a:outerShdw blurRad="38100" dist="38100" dir="2700000" algn="tl">
                    <a:srgbClr val="C0C0C0"/>
                  </a:outerShdw>
                </a:effectLst>
              </a:rPr>
              <a:t> Site Supervisor View/Change Licensing</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pPr algn="l" eaLnBrk="1" hangingPunct="1"/>
            <a:r>
              <a:rPr lang="en-US" altLang="en-US" sz="3200" smtClean="0"/>
              <a:t>View/Change Licensing</a:t>
            </a:r>
          </a:p>
        </p:txBody>
      </p:sp>
      <p:sp>
        <p:nvSpPr>
          <p:cNvPr id="56323" name="Content Placeholder 1"/>
          <p:cNvSpPr>
            <a:spLocks noGrp="1"/>
          </p:cNvSpPr>
          <p:nvPr>
            <p:ph idx="1"/>
          </p:nvPr>
        </p:nvSpPr>
        <p:spPr>
          <a:xfrm>
            <a:off x="457200" y="1371600"/>
            <a:ext cx="3048000" cy="4724400"/>
          </a:xfrm>
        </p:spPr>
        <p:txBody>
          <a:bodyPr/>
          <a:lstStyle/>
          <a:p>
            <a:pPr eaLnBrk="1" hangingPunct="1"/>
            <a:r>
              <a:rPr lang="en-US" altLang="en-US" sz="2800" smtClean="0"/>
              <a:t>Go to </a:t>
            </a:r>
            <a:r>
              <a:rPr lang="en-US" altLang="en-US" sz="2800" b="1" smtClean="0"/>
              <a:t>Site Map</a:t>
            </a:r>
          </a:p>
          <a:p>
            <a:pPr eaLnBrk="1" hangingPunct="1"/>
            <a:r>
              <a:rPr lang="en-US" altLang="en-US" sz="2800" smtClean="0"/>
              <a:t>Choose </a:t>
            </a:r>
            <a:r>
              <a:rPr lang="en-US" altLang="en-US" sz="2800" b="1" smtClean="0"/>
              <a:t>General System Properties</a:t>
            </a:r>
          </a:p>
          <a:p>
            <a:pPr eaLnBrk="1" hangingPunct="1"/>
            <a:endParaRPr lang="en-US" altLang="en-US" sz="2800" smtClean="0"/>
          </a:p>
        </p:txBody>
      </p:sp>
      <p:pic>
        <p:nvPicPr>
          <p:cNvPr id="56324" name="Picture 3" descr="C:\Users\SBSMITH\Documents\Next Gen\SS Home screen.jpg"/>
          <p:cNvPicPr>
            <a:picLocks noChangeAspect="1" noChangeArrowheads="1"/>
          </p:cNvPicPr>
          <p:nvPr/>
        </p:nvPicPr>
        <p:blipFill>
          <a:blip r:embed="rId3" cstate="print"/>
          <a:srcRect/>
          <a:stretch>
            <a:fillRect/>
          </a:stretch>
        </p:blipFill>
        <p:spPr bwMode="auto">
          <a:xfrm>
            <a:off x="5257800" y="1320800"/>
            <a:ext cx="3205163" cy="2393950"/>
          </a:xfrm>
          <a:prstGeom prst="rect">
            <a:avLst/>
          </a:prstGeom>
          <a:noFill/>
          <a:ln w="9525">
            <a:noFill/>
            <a:miter lim="800000"/>
            <a:headEnd/>
            <a:tailEnd/>
          </a:ln>
        </p:spPr>
      </p:pic>
      <p:sp>
        <p:nvSpPr>
          <p:cNvPr id="56325" name="Oval 3"/>
          <p:cNvSpPr>
            <a:spLocks noChangeArrowheads="1"/>
          </p:cNvSpPr>
          <p:nvPr/>
        </p:nvSpPr>
        <p:spPr bwMode="auto">
          <a:xfrm>
            <a:off x="7783513" y="1306513"/>
            <a:ext cx="293687" cy="217487"/>
          </a:xfrm>
          <a:prstGeom prst="ellipse">
            <a:avLst/>
          </a:prstGeom>
          <a:noFill/>
          <a:ln w="34925" algn="ctr">
            <a:solidFill>
              <a:srgbClr val="FFFF00"/>
            </a:solidFill>
            <a:round/>
            <a:headEnd/>
            <a:tailEnd/>
          </a:ln>
        </p:spPr>
        <p:txBody>
          <a:bodyPr/>
          <a:lstStyle/>
          <a:p>
            <a:endParaRPr lang="en-US" altLang="en-US"/>
          </a:p>
        </p:txBody>
      </p:sp>
      <p:cxnSp>
        <p:nvCxnSpPr>
          <p:cNvPr id="56326" name="Straight Arrow Connector 4"/>
          <p:cNvCxnSpPr>
            <a:cxnSpLocks noChangeShapeType="1"/>
          </p:cNvCxnSpPr>
          <p:nvPr/>
        </p:nvCxnSpPr>
        <p:spPr bwMode="auto">
          <a:xfrm flipV="1">
            <a:off x="7924800" y="1524000"/>
            <a:ext cx="0" cy="604838"/>
          </a:xfrm>
          <a:prstGeom prst="straightConnector1">
            <a:avLst/>
          </a:prstGeom>
          <a:noFill/>
          <a:ln w="31750" algn="ctr">
            <a:solidFill>
              <a:srgbClr val="FFFF00"/>
            </a:solidFill>
            <a:round/>
            <a:headEnd/>
            <a:tailEnd type="arrow" w="med" len="med"/>
          </a:ln>
          <a:effectLst/>
        </p:spPr>
      </p:cxnSp>
      <p:pic>
        <p:nvPicPr>
          <p:cNvPr id="56327" name="Picture 2" descr="C:\Users\SBSMITH\Documents\Next Gen\SS Site map.jpg"/>
          <p:cNvPicPr>
            <a:picLocks noChangeAspect="1" noChangeArrowheads="1"/>
          </p:cNvPicPr>
          <p:nvPr/>
        </p:nvPicPr>
        <p:blipFill>
          <a:blip r:embed="rId4" cstate="print"/>
          <a:srcRect/>
          <a:stretch>
            <a:fillRect/>
          </a:stretch>
        </p:blipFill>
        <p:spPr bwMode="auto">
          <a:xfrm>
            <a:off x="5257800" y="3962400"/>
            <a:ext cx="3216275" cy="2405063"/>
          </a:xfrm>
          <a:prstGeom prst="rect">
            <a:avLst/>
          </a:prstGeom>
          <a:noFill/>
          <a:ln w="9525">
            <a:noFill/>
            <a:miter lim="800000"/>
            <a:headEnd/>
            <a:tailEnd/>
          </a:ln>
        </p:spPr>
      </p:pic>
      <p:sp>
        <p:nvSpPr>
          <p:cNvPr id="56328" name="Rectangle 7"/>
          <p:cNvSpPr>
            <a:spLocks noChangeArrowheads="1"/>
          </p:cNvSpPr>
          <p:nvPr/>
        </p:nvSpPr>
        <p:spPr bwMode="auto">
          <a:xfrm>
            <a:off x="7208838" y="4264025"/>
            <a:ext cx="1293812" cy="155575"/>
          </a:xfrm>
          <a:prstGeom prst="rect">
            <a:avLst/>
          </a:prstGeom>
          <a:noFill/>
          <a:ln w="31750" algn="ctr">
            <a:solidFill>
              <a:srgbClr val="FFFF00"/>
            </a:solidFill>
            <a:round/>
            <a:headEnd/>
            <a:tailEnd/>
          </a:ln>
        </p:spPr>
        <p:txBody>
          <a:bodyPr/>
          <a:lstStyle/>
          <a:p>
            <a:endParaRPr lang="en-US" altLang="en-US"/>
          </a:p>
        </p:txBody>
      </p:sp>
      <p:cxnSp>
        <p:nvCxnSpPr>
          <p:cNvPr id="56329" name="Straight Arrow Connector 8"/>
          <p:cNvCxnSpPr>
            <a:cxnSpLocks noChangeShapeType="1"/>
          </p:cNvCxnSpPr>
          <p:nvPr/>
        </p:nvCxnSpPr>
        <p:spPr bwMode="auto">
          <a:xfrm>
            <a:off x="6370638" y="4341813"/>
            <a:ext cx="838200" cy="0"/>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algn="l" eaLnBrk="1" hangingPunct="1"/>
            <a:r>
              <a:rPr lang="en-US" altLang="en-US" sz="3200" smtClean="0"/>
              <a:t>Course Agenda</a:t>
            </a:r>
          </a:p>
        </p:txBody>
      </p:sp>
      <p:sp>
        <p:nvSpPr>
          <p:cNvPr id="29699" name="Rectangle 3"/>
          <p:cNvSpPr>
            <a:spLocks noGrp="1"/>
          </p:cNvSpPr>
          <p:nvPr>
            <p:ph type="body" idx="1"/>
          </p:nvPr>
        </p:nvSpPr>
        <p:spPr/>
        <p:txBody>
          <a:bodyPr/>
          <a:lstStyle/>
          <a:p>
            <a:pPr eaLnBrk="1" hangingPunct="1"/>
            <a:r>
              <a:rPr lang="en-US" altLang="en-US" sz="2800" dirty="0" smtClean="0"/>
              <a:t>Backup, Cleanout, and Restore</a:t>
            </a:r>
          </a:p>
          <a:p>
            <a:pPr eaLnBrk="1" hangingPunct="1"/>
            <a:r>
              <a:rPr lang="en-US" altLang="en-US" sz="2800" dirty="0" smtClean="0"/>
              <a:t>Upload a Description File</a:t>
            </a:r>
          </a:p>
          <a:p>
            <a:pPr eaLnBrk="1" hangingPunct="1"/>
            <a:r>
              <a:rPr lang="en-US" altLang="en-US" sz="2800" dirty="0" smtClean="0"/>
              <a:t>View Store Status</a:t>
            </a:r>
          </a:p>
          <a:p>
            <a:pPr eaLnBrk="1" hangingPunct="1"/>
            <a:r>
              <a:rPr lang="en-US" altLang="en-US" sz="2800" dirty="0" smtClean="0"/>
              <a:t>View/Change Com Ports</a:t>
            </a:r>
          </a:p>
          <a:p>
            <a:pPr eaLnBrk="1" hangingPunct="1"/>
            <a:r>
              <a:rPr lang="en-US" altLang="en-US" sz="2800" dirty="0" smtClean="0"/>
              <a:t>View/Change Internet Values</a:t>
            </a:r>
          </a:p>
          <a:p>
            <a:pPr eaLnBrk="1" hangingPunct="1"/>
            <a:r>
              <a:rPr lang="en-US" altLang="en-US" sz="2800" dirty="0" smtClean="0"/>
              <a:t>View Licensing</a:t>
            </a:r>
          </a:p>
          <a:p>
            <a:pPr eaLnBrk="1" hangingPunct="1"/>
            <a:r>
              <a:rPr lang="en-US" altLang="en-US" sz="2800" dirty="0" smtClean="0"/>
              <a:t>View/Change Localization</a:t>
            </a:r>
          </a:p>
          <a:p>
            <a:pPr eaLnBrk="1" hangingPunct="1"/>
            <a:r>
              <a:rPr lang="en-US" altLang="en-US" sz="2800" dirty="0" smtClean="0"/>
              <a:t>View/Change System Values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algn="l" eaLnBrk="1" hangingPunct="1"/>
            <a:r>
              <a:rPr lang="en-US" altLang="en-US" sz="3200" smtClean="0"/>
              <a:t>View/Change Licensing</a:t>
            </a:r>
          </a:p>
        </p:txBody>
      </p:sp>
      <p:sp>
        <p:nvSpPr>
          <p:cNvPr id="57347" name="Content Placeholder 1"/>
          <p:cNvSpPr>
            <a:spLocks noGrp="1"/>
          </p:cNvSpPr>
          <p:nvPr>
            <p:ph idx="1"/>
          </p:nvPr>
        </p:nvSpPr>
        <p:spPr>
          <a:xfrm>
            <a:off x="457200" y="1371600"/>
            <a:ext cx="3048000" cy="4724400"/>
          </a:xfrm>
        </p:spPr>
        <p:txBody>
          <a:bodyPr/>
          <a:lstStyle/>
          <a:p>
            <a:pPr eaLnBrk="1" hangingPunct="1"/>
            <a:r>
              <a:rPr lang="en-US" altLang="en-US" sz="2800" smtClean="0"/>
              <a:t>Choose </a:t>
            </a:r>
            <a:r>
              <a:rPr lang="en-US" altLang="en-US" sz="2800" b="1" smtClean="0"/>
              <a:t>Licensing</a:t>
            </a:r>
          </a:p>
          <a:p>
            <a:pPr eaLnBrk="1" hangingPunct="1"/>
            <a:r>
              <a:rPr lang="en-US" altLang="en-US" sz="2800" smtClean="0"/>
              <a:t>Select </a:t>
            </a:r>
            <a:r>
              <a:rPr lang="en-US" altLang="en-US" sz="2800" b="1" smtClean="0"/>
              <a:t>Configure</a:t>
            </a:r>
          </a:p>
          <a:p>
            <a:pPr eaLnBrk="1" hangingPunct="1"/>
            <a:r>
              <a:rPr lang="en-US" altLang="en-US" sz="2800" smtClean="0"/>
              <a:t>To add devices or quantities, click </a:t>
            </a:r>
            <a:r>
              <a:rPr lang="en-US" altLang="en-US" sz="2800" b="1" smtClean="0"/>
              <a:t>Add</a:t>
            </a:r>
            <a:r>
              <a:rPr lang="en-US" altLang="en-US" sz="2800" smtClean="0"/>
              <a:t>; entry box will appear</a:t>
            </a:r>
          </a:p>
          <a:p>
            <a:pPr eaLnBrk="1" hangingPunct="1"/>
            <a:endParaRPr lang="en-US" altLang="en-US" sz="2800" smtClean="0"/>
          </a:p>
        </p:txBody>
      </p:sp>
      <p:pic>
        <p:nvPicPr>
          <p:cNvPr id="57348" name="Picture 3" descr="C:\Users\SBSMITH\Documents\Next Gen\SS general system properties.jpg"/>
          <p:cNvPicPr>
            <a:picLocks noChangeAspect="1" noChangeArrowheads="1"/>
          </p:cNvPicPr>
          <p:nvPr/>
        </p:nvPicPr>
        <p:blipFill>
          <a:blip r:embed="rId3" cstate="print"/>
          <a:srcRect/>
          <a:stretch>
            <a:fillRect/>
          </a:stretch>
        </p:blipFill>
        <p:spPr bwMode="auto">
          <a:xfrm>
            <a:off x="5180013" y="1295400"/>
            <a:ext cx="3340100" cy="2514600"/>
          </a:xfrm>
          <a:prstGeom prst="rect">
            <a:avLst/>
          </a:prstGeom>
          <a:noFill/>
          <a:ln w="9525">
            <a:noFill/>
            <a:miter lim="800000"/>
            <a:headEnd/>
            <a:tailEnd/>
          </a:ln>
        </p:spPr>
      </p:pic>
      <p:sp>
        <p:nvSpPr>
          <p:cNvPr id="57349" name="Rectangle 10"/>
          <p:cNvSpPr>
            <a:spLocks noChangeArrowheads="1"/>
          </p:cNvSpPr>
          <p:nvPr/>
        </p:nvSpPr>
        <p:spPr bwMode="auto">
          <a:xfrm>
            <a:off x="6203950" y="1828800"/>
            <a:ext cx="1293813" cy="155575"/>
          </a:xfrm>
          <a:prstGeom prst="rect">
            <a:avLst/>
          </a:prstGeom>
          <a:noFill/>
          <a:ln w="31750" algn="ctr">
            <a:solidFill>
              <a:srgbClr val="FFFF00"/>
            </a:solidFill>
            <a:round/>
            <a:headEnd/>
            <a:tailEnd/>
          </a:ln>
        </p:spPr>
        <p:txBody>
          <a:bodyPr/>
          <a:lstStyle/>
          <a:p>
            <a:endParaRPr lang="en-US" altLang="en-US"/>
          </a:p>
        </p:txBody>
      </p:sp>
      <p:cxnSp>
        <p:nvCxnSpPr>
          <p:cNvPr id="57350" name="Straight Arrow Connector 11"/>
          <p:cNvCxnSpPr>
            <a:cxnSpLocks noChangeShapeType="1"/>
          </p:cNvCxnSpPr>
          <p:nvPr/>
        </p:nvCxnSpPr>
        <p:spPr bwMode="auto">
          <a:xfrm>
            <a:off x="5365750" y="1906588"/>
            <a:ext cx="838200" cy="0"/>
          </a:xfrm>
          <a:prstGeom prst="straightConnector1">
            <a:avLst/>
          </a:prstGeom>
          <a:noFill/>
          <a:ln w="31750" algn="ctr">
            <a:solidFill>
              <a:srgbClr val="FFFF00"/>
            </a:solidFill>
            <a:round/>
            <a:headEnd/>
            <a:tailEnd type="arrow" w="med" len="med"/>
          </a:ln>
          <a:effectLst/>
        </p:spPr>
      </p:cxnSp>
      <p:pic>
        <p:nvPicPr>
          <p:cNvPr id="57351" name="Picture 12" descr="SS Licensing.jpg"/>
          <p:cNvPicPr>
            <a:picLocks noChangeAspect="1"/>
          </p:cNvPicPr>
          <p:nvPr/>
        </p:nvPicPr>
        <p:blipFill>
          <a:blip r:embed="rId4" cstate="print"/>
          <a:srcRect/>
          <a:stretch>
            <a:fillRect/>
          </a:stretch>
        </p:blipFill>
        <p:spPr bwMode="auto">
          <a:xfrm>
            <a:off x="4633913" y="3886200"/>
            <a:ext cx="3886200" cy="2732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514600"/>
            <a:ext cx="7391400" cy="1446213"/>
          </a:xfrm>
          <a:prstGeom prst="rect">
            <a:avLst/>
          </a:prstGeom>
        </p:spPr>
        <p:txBody>
          <a:bodyPr>
            <a:spAutoFit/>
          </a:bodyPr>
          <a:lstStyle>
            <a:lvl1pPr eaLnBrk="0" hangingPunct="0">
              <a:lnSpc>
                <a:spcPct val="110000"/>
              </a:lnSpc>
              <a:defRPr sz="2000" b="1">
                <a:solidFill>
                  <a:srgbClr val="000000"/>
                </a:solidFill>
                <a:latin typeface="Arial" charset="0"/>
              </a:defRPr>
            </a:lvl1pPr>
            <a:lvl2pPr marL="742950" indent="-285750" eaLnBrk="0" hangingPunct="0">
              <a:lnSpc>
                <a:spcPct val="110000"/>
              </a:lnSpc>
              <a:defRPr sz="2000" b="1">
                <a:solidFill>
                  <a:srgbClr val="000000"/>
                </a:solidFill>
                <a:latin typeface="Arial" charset="0"/>
              </a:defRPr>
            </a:lvl2pPr>
            <a:lvl3pPr marL="1143000" indent="-228600" eaLnBrk="0" hangingPunct="0">
              <a:lnSpc>
                <a:spcPct val="110000"/>
              </a:lnSpc>
              <a:defRPr sz="2000" b="1">
                <a:solidFill>
                  <a:srgbClr val="000000"/>
                </a:solidFill>
                <a:latin typeface="Arial" charset="0"/>
              </a:defRPr>
            </a:lvl3pPr>
            <a:lvl4pPr marL="1600200" indent="-228600" eaLnBrk="0" hangingPunct="0">
              <a:lnSpc>
                <a:spcPct val="110000"/>
              </a:lnSpc>
              <a:defRPr sz="2000" b="1">
                <a:solidFill>
                  <a:srgbClr val="000000"/>
                </a:solidFill>
                <a:latin typeface="Arial" charset="0"/>
              </a:defRPr>
            </a:lvl4pPr>
            <a:lvl5pPr marL="2057400" indent="-228600" eaLnBrk="0" hangingPunct="0">
              <a:lnSpc>
                <a:spcPct val="110000"/>
              </a:lnSpc>
              <a:defRPr sz="2000" b="1">
                <a:solidFill>
                  <a:srgbClr val="000000"/>
                </a:solidFill>
                <a:latin typeface="Arial" charset="0"/>
              </a:defRPr>
            </a:lvl5pPr>
            <a:lvl6pPr marL="2514600" indent="-228600" eaLnBrk="0" fontAlgn="base" hangingPunct="0">
              <a:lnSpc>
                <a:spcPct val="110000"/>
              </a:lnSpc>
              <a:spcBef>
                <a:spcPct val="0"/>
              </a:spcBef>
              <a:spcAft>
                <a:spcPct val="0"/>
              </a:spcAft>
              <a:defRPr sz="2000" b="1">
                <a:solidFill>
                  <a:srgbClr val="000000"/>
                </a:solidFill>
                <a:latin typeface="Arial" charset="0"/>
              </a:defRPr>
            </a:lvl6pPr>
            <a:lvl7pPr marL="2971800" indent="-228600" eaLnBrk="0" fontAlgn="base" hangingPunct="0">
              <a:lnSpc>
                <a:spcPct val="110000"/>
              </a:lnSpc>
              <a:spcBef>
                <a:spcPct val="0"/>
              </a:spcBef>
              <a:spcAft>
                <a:spcPct val="0"/>
              </a:spcAft>
              <a:defRPr sz="2000" b="1">
                <a:solidFill>
                  <a:srgbClr val="000000"/>
                </a:solidFill>
                <a:latin typeface="Arial" charset="0"/>
              </a:defRPr>
            </a:lvl7pPr>
            <a:lvl8pPr marL="3429000" indent="-228600" eaLnBrk="0" fontAlgn="base" hangingPunct="0">
              <a:lnSpc>
                <a:spcPct val="110000"/>
              </a:lnSpc>
              <a:spcBef>
                <a:spcPct val="0"/>
              </a:spcBef>
              <a:spcAft>
                <a:spcPct val="0"/>
              </a:spcAft>
              <a:defRPr sz="2000" b="1">
                <a:solidFill>
                  <a:srgbClr val="000000"/>
                </a:solidFill>
                <a:latin typeface="Arial" charset="0"/>
              </a:defRPr>
            </a:lvl8pPr>
            <a:lvl9pPr marL="3886200" indent="-228600" eaLnBrk="0" fontAlgn="base" hangingPunct="0">
              <a:lnSpc>
                <a:spcPct val="110000"/>
              </a:lnSpc>
              <a:spcBef>
                <a:spcPct val="0"/>
              </a:spcBef>
              <a:spcAft>
                <a:spcPct val="0"/>
              </a:spcAft>
              <a:defRPr sz="2000" b="1">
                <a:solidFill>
                  <a:srgbClr val="000000"/>
                </a:solidFill>
                <a:latin typeface="Arial" charset="0"/>
              </a:defRPr>
            </a:lvl9pPr>
          </a:lstStyle>
          <a:p>
            <a:pPr algn="ctr">
              <a:lnSpc>
                <a:spcPct val="100000"/>
              </a:lnSpc>
              <a:defRPr/>
            </a:pPr>
            <a:r>
              <a:rPr lang="en-US" altLang="en-US" sz="4400" dirty="0" err="1" smtClean="0">
                <a:solidFill>
                  <a:srgbClr val="000066"/>
                </a:solidFill>
                <a:effectLst>
                  <a:outerShdw blurRad="38100" dist="38100" dir="2700000" algn="tl">
                    <a:srgbClr val="C0C0C0"/>
                  </a:outerShdw>
                </a:effectLst>
              </a:rPr>
              <a:t>ecoSYS</a:t>
            </a:r>
            <a:r>
              <a:rPr lang="en-US" altLang="en-US" sz="4400" dirty="0" smtClean="0">
                <a:solidFill>
                  <a:srgbClr val="000066"/>
                </a:solidFill>
                <a:effectLst>
                  <a:outerShdw blurRad="38100" dist="38100" dir="2700000" algn="tl">
                    <a:srgbClr val="C0C0C0"/>
                  </a:outerShdw>
                </a:effectLst>
              </a:rPr>
              <a:t> Site Supervisor View/Change Localization</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pPr algn="l" eaLnBrk="1" hangingPunct="1"/>
            <a:r>
              <a:rPr lang="en-US" altLang="en-US" sz="3200" smtClean="0"/>
              <a:t>View/Change Localization</a:t>
            </a:r>
          </a:p>
        </p:txBody>
      </p:sp>
      <p:sp>
        <p:nvSpPr>
          <p:cNvPr id="59395" name="Content Placeholder 1"/>
          <p:cNvSpPr>
            <a:spLocks noGrp="1"/>
          </p:cNvSpPr>
          <p:nvPr>
            <p:ph idx="1"/>
          </p:nvPr>
        </p:nvSpPr>
        <p:spPr>
          <a:xfrm>
            <a:off x="457200" y="1371600"/>
            <a:ext cx="3048000" cy="4724400"/>
          </a:xfrm>
        </p:spPr>
        <p:txBody>
          <a:bodyPr/>
          <a:lstStyle/>
          <a:p>
            <a:pPr eaLnBrk="1" hangingPunct="1"/>
            <a:r>
              <a:rPr lang="en-US" altLang="en-US" sz="2800" smtClean="0"/>
              <a:t>Go to </a:t>
            </a:r>
            <a:r>
              <a:rPr lang="en-US" altLang="en-US" sz="2800" b="1" smtClean="0"/>
              <a:t>Site Map</a:t>
            </a:r>
          </a:p>
          <a:p>
            <a:pPr eaLnBrk="1" hangingPunct="1"/>
            <a:r>
              <a:rPr lang="en-US" altLang="en-US" sz="2800" smtClean="0"/>
              <a:t>Choose</a:t>
            </a:r>
            <a:r>
              <a:rPr lang="en-US" altLang="en-US" sz="2800" b="1" smtClean="0"/>
              <a:t> General System Properties</a:t>
            </a:r>
          </a:p>
          <a:p>
            <a:pPr eaLnBrk="1" hangingPunct="1"/>
            <a:endParaRPr lang="en-US" altLang="en-US" sz="2800" b="1" smtClean="0"/>
          </a:p>
          <a:p>
            <a:pPr eaLnBrk="1" hangingPunct="1"/>
            <a:endParaRPr lang="en-US" altLang="en-US" sz="2800" smtClean="0"/>
          </a:p>
        </p:txBody>
      </p:sp>
      <p:pic>
        <p:nvPicPr>
          <p:cNvPr id="59396" name="Picture 4" descr="C:\Users\SBSMITH\Documents\Next Gen\SS Home screen.jpg"/>
          <p:cNvPicPr>
            <a:picLocks noChangeAspect="1" noChangeArrowheads="1"/>
          </p:cNvPicPr>
          <p:nvPr/>
        </p:nvPicPr>
        <p:blipFill>
          <a:blip r:embed="rId3" cstate="print"/>
          <a:srcRect/>
          <a:stretch>
            <a:fillRect/>
          </a:stretch>
        </p:blipFill>
        <p:spPr bwMode="auto">
          <a:xfrm>
            <a:off x="5667375" y="1371600"/>
            <a:ext cx="2857500" cy="2133600"/>
          </a:xfrm>
          <a:prstGeom prst="rect">
            <a:avLst/>
          </a:prstGeom>
          <a:noFill/>
          <a:ln w="9525">
            <a:noFill/>
            <a:miter lim="800000"/>
            <a:headEnd/>
            <a:tailEnd/>
          </a:ln>
        </p:spPr>
      </p:pic>
      <p:sp>
        <p:nvSpPr>
          <p:cNvPr id="59397" name="Oval 3"/>
          <p:cNvSpPr>
            <a:spLocks noChangeArrowheads="1"/>
          </p:cNvSpPr>
          <p:nvPr/>
        </p:nvSpPr>
        <p:spPr bwMode="auto">
          <a:xfrm>
            <a:off x="7924800" y="1306513"/>
            <a:ext cx="293688" cy="217487"/>
          </a:xfrm>
          <a:prstGeom prst="ellipse">
            <a:avLst/>
          </a:prstGeom>
          <a:noFill/>
          <a:ln w="34925" algn="ctr">
            <a:solidFill>
              <a:srgbClr val="FFFF00"/>
            </a:solidFill>
            <a:round/>
            <a:headEnd/>
            <a:tailEnd/>
          </a:ln>
        </p:spPr>
        <p:txBody>
          <a:bodyPr/>
          <a:lstStyle/>
          <a:p>
            <a:endParaRPr lang="en-US" altLang="en-US"/>
          </a:p>
        </p:txBody>
      </p:sp>
      <p:cxnSp>
        <p:nvCxnSpPr>
          <p:cNvPr id="59398" name="Straight Arrow Connector 4"/>
          <p:cNvCxnSpPr>
            <a:cxnSpLocks noChangeShapeType="1"/>
          </p:cNvCxnSpPr>
          <p:nvPr/>
        </p:nvCxnSpPr>
        <p:spPr bwMode="auto">
          <a:xfrm flipV="1">
            <a:off x="8072438" y="1536700"/>
            <a:ext cx="0" cy="604838"/>
          </a:xfrm>
          <a:prstGeom prst="straightConnector1">
            <a:avLst/>
          </a:prstGeom>
          <a:noFill/>
          <a:ln w="31750" algn="ctr">
            <a:solidFill>
              <a:srgbClr val="FFFF00"/>
            </a:solidFill>
            <a:round/>
            <a:headEnd/>
            <a:tailEnd type="arrow" w="med" len="med"/>
          </a:ln>
          <a:effectLst/>
        </p:spPr>
      </p:cxnSp>
      <p:pic>
        <p:nvPicPr>
          <p:cNvPr id="59399" name="Picture 2" descr="C:\Users\SBSMITH\Documents\Next Gen\SS Site map.jpg"/>
          <p:cNvPicPr>
            <a:picLocks noChangeAspect="1" noChangeArrowheads="1"/>
          </p:cNvPicPr>
          <p:nvPr/>
        </p:nvPicPr>
        <p:blipFill>
          <a:blip r:embed="rId4" cstate="print"/>
          <a:srcRect/>
          <a:stretch>
            <a:fillRect/>
          </a:stretch>
        </p:blipFill>
        <p:spPr bwMode="auto">
          <a:xfrm>
            <a:off x="4833938" y="3733800"/>
            <a:ext cx="3668712" cy="2743200"/>
          </a:xfrm>
          <a:prstGeom prst="rect">
            <a:avLst/>
          </a:prstGeom>
          <a:noFill/>
          <a:ln w="9525">
            <a:noFill/>
            <a:miter lim="800000"/>
            <a:headEnd/>
            <a:tailEnd/>
          </a:ln>
        </p:spPr>
      </p:pic>
      <p:sp>
        <p:nvSpPr>
          <p:cNvPr id="59400" name="Rectangle 7"/>
          <p:cNvSpPr>
            <a:spLocks noChangeArrowheads="1"/>
          </p:cNvSpPr>
          <p:nvPr/>
        </p:nvSpPr>
        <p:spPr bwMode="auto">
          <a:xfrm>
            <a:off x="7159625" y="4084638"/>
            <a:ext cx="1293813" cy="155575"/>
          </a:xfrm>
          <a:prstGeom prst="rect">
            <a:avLst/>
          </a:prstGeom>
          <a:noFill/>
          <a:ln w="31750" algn="ctr">
            <a:solidFill>
              <a:srgbClr val="FFFF00"/>
            </a:solidFill>
            <a:round/>
            <a:headEnd/>
            <a:tailEnd/>
          </a:ln>
        </p:spPr>
        <p:txBody>
          <a:bodyPr/>
          <a:lstStyle/>
          <a:p>
            <a:endParaRPr lang="en-US" altLang="en-US"/>
          </a:p>
        </p:txBody>
      </p:sp>
      <p:cxnSp>
        <p:nvCxnSpPr>
          <p:cNvPr id="59401" name="Straight Arrow Connector 8"/>
          <p:cNvCxnSpPr>
            <a:cxnSpLocks noChangeShapeType="1"/>
          </p:cNvCxnSpPr>
          <p:nvPr/>
        </p:nvCxnSpPr>
        <p:spPr bwMode="auto">
          <a:xfrm>
            <a:off x="6257925" y="4162425"/>
            <a:ext cx="838200" cy="0"/>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pPr algn="l" eaLnBrk="1" hangingPunct="1"/>
            <a:r>
              <a:rPr lang="en-US" altLang="en-US" sz="3200" smtClean="0"/>
              <a:t>View/Change Localization</a:t>
            </a:r>
          </a:p>
        </p:txBody>
      </p:sp>
      <p:sp>
        <p:nvSpPr>
          <p:cNvPr id="60419" name="Content Placeholder 1"/>
          <p:cNvSpPr>
            <a:spLocks noGrp="1"/>
          </p:cNvSpPr>
          <p:nvPr>
            <p:ph idx="1"/>
          </p:nvPr>
        </p:nvSpPr>
        <p:spPr>
          <a:xfrm>
            <a:off x="457200" y="1371600"/>
            <a:ext cx="3048000" cy="4724400"/>
          </a:xfrm>
        </p:spPr>
        <p:txBody>
          <a:bodyPr/>
          <a:lstStyle/>
          <a:p>
            <a:pPr eaLnBrk="1" hangingPunct="1"/>
            <a:r>
              <a:rPr lang="en-US" altLang="en-US" sz="2800" smtClean="0"/>
              <a:t>Go to </a:t>
            </a:r>
            <a:r>
              <a:rPr lang="en-US" altLang="en-US" sz="2800" b="1" smtClean="0"/>
              <a:t>Localization</a:t>
            </a:r>
          </a:p>
          <a:p>
            <a:pPr eaLnBrk="1" hangingPunct="1"/>
            <a:r>
              <a:rPr lang="en-US" altLang="en-US" sz="2800" smtClean="0"/>
              <a:t>Select</a:t>
            </a:r>
            <a:r>
              <a:rPr lang="en-US" altLang="en-US" sz="2800" b="1" smtClean="0"/>
              <a:t> Configure</a:t>
            </a:r>
          </a:p>
          <a:p>
            <a:pPr eaLnBrk="1" hangingPunct="1"/>
            <a:r>
              <a:rPr lang="en-US" altLang="en-US" sz="2800" smtClean="0"/>
              <a:t>Can make changes to Localization settings</a:t>
            </a:r>
          </a:p>
          <a:p>
            <a:pPr eaLnBrk="1" hangingPunct="1"/>
            <a:endParaRPr lang="en-US" altLang="en-US" sz="2800" b="1" smtClean="0"/>
          </a:p>
          <a:p>
            <a:pPr eaLnBrk="1" hangingPunct="1"/>
            <a:endParaRPr lang="en-US" altLang="en-US" sz="2800" smtClean="0"/>
          </a:p>
        </p:txBody>
      </p:sp>
      <p:pic>
        <p:nvPicPr>
          <p:cNvPr id="60420" name="Picture 3" descr="C:\Users\SBSMITH\Documents\Next Gen\SS general system properties.jpg"/>
          <p:cNvPicPr>
            <a:picLocks noChangeAspect="1" noChangeArrowheads="1"/>
          </p:cNvPicPr>
          <p:nvPr/>
        </p:nvPicPr>
        <p:blipFill>
          <a:blip r:embed="rId3" cstate="print"/>
          <a:srcRect/>
          <a:stretch>
            <a:fillRect/>
          </a:stretch>
        </p:blipFill>
        <p:spPr bwMode="auto">
          <a:xfrm>
            <a:off x="5335588" y="1447800"/>
            <a:ext cx="3238500" cy="2438400"/>
          </a:xfrm>
          <a:prstGeom prst="rect">
            <a:avLst/>
          </a:prstGeom>
          <a:noFill/>
          <a:ln w="9525">
            <a:noFill/>
            <a:miter lim="800000"/>
            <a:headEnd/>
            <a:tailEnd/>
          </a:ln>
        </p:spPr>
      </p:pic>
      <p:sp>
        <p:nvSpPr>
          <p:cNvPr id="60421" name="Rectangle 10"/>
          <p:cNvSpPr>
            <a:spLocks noChangeArrowheads="1"/>
          </p:cNvSpPr>
          <p:nvPr/>
        </p:nvSpPr>
        <p:spPr bwMode="auto">
          <a:xfrm>
            <a:off x="6248400" y="2057400"/>
            <a:ext cx="1293813" cy="228600"/>
          </a:xfrm>
          <a:prstGeom prst="rect">
            <a:avLst/>
          </a:prstGeom>
          <a:noFill/>
          <a:ln w="31750" algn="ctr">
            <a:solidFill>
              <a:srgbClr val="FFFF00"/>
            </a:solidFill>
            <a:round/>
            <a:headEnd/>
            <a:tailEnd/>
          </a:ln>
        </p:spPr>
        <p:txBody>
          <a:bodyPr/>
          <a:lstStyle/>
          <a:p>
            <a:endParaRPr lang="en-US" altLang="en-US"/>
          </a:p>
        </p:txBody>
      </p:sp>
      <p:cxnSp>
        <p:nvCxnSpPr>
          <p:cNvPr id="60422" name="Straight Arrow Connector 11"/>
          <p:cNvCxnSpPr>
            <a:cxnSpLocks noChangeShapeType="1"/>
          </p:cNvCxnSpPr>
          <p:nvPr/>
        </p:nvCxnSpPr>
        <p:spPr bwMode="auto">
          <a:xfrm>
            <a:off x="5335588" y="2178050"/>
            <a:ext cx="838200" cy="0"/>
          </a:xfrm>
          <a:prstGeom prst="straightConnector1">
            <a:avLst/>
          </a:prstGeom>
          <a:noFill/>
          <a:ln w="31750" algn="ctr">
            <a:solidFill>
              <a:srgbClr val="FFFF00"/>
            </a:solidFill>
            <a:round/>
            <a:headEnd/>
            <a:tailEnd type="arrow" w="med" len="med"/>
          </a:ln>
          <a:effectLst/>
        </p:spPr>
      </p:cxnSp>
      <p:pic>
        <p:nvPicPr>
          <p:cNvPr id="60423" name="Picture 12" descr="SS Setup Wizard Localization.jpg"/>
          <p:cNvPicPr>
            <a:picLocks noChangeAspect="1"/>
          </p:cNvPicPr>
          <p:nvPr/>
        </p:nvPicPr>
        <p:blipFill>
          <a:blip r:embed="rId4" cstate="print"/>
          <a:srcRect/>
          <a:stretch>
            <a:fillRect/>
          </a:stretch>
        </p:blipFill>
        <p:spPr bwMode="auto">
          <a:xfrm>
            <a:off x="4846638" y="3962400"/>
            <a:ext cx="3727450"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514600"/>
            <a:ext cx="7391400" cy="2124075"/>
          </a:xfrm>
          <a:prstGeom prst="rect">
            <a:avLst/>
          </a:prstGeom>
        </p:spPr>
        <p:txBody>
          <a:bodyPr>
            <a:spAutoFit/>
          </a:bodyPr>
          <a:lstStyle>
            <a:lvl1pPr eaLnBrk="0" hangingPunct="0">
              <a:lnSpc>
                <a:spcPct val="110000"/>
              </a:lnSpc>
              <a:defRPr sz="2000" b="1">
                <a:solidFill>
                  <a:srgbClr val="000000"/>
                </a:solidFill>
                <a:latin typeface="Arial" charset="0"/>
              </a:defRPr>
            </a:lvl1pPr>
            <a:lvl2pPr marL="742950" indent="-285750" eaLnBrk="0" hangingPunct="0">
              <a:lnSpc>
                <a:spcPct val="110000"/>
              </a:lnSpc>
              <a:defRPr sz="2000" b="1">
                <a:solidFill>
                  <a:srgbClr val="000000"/>
                </a:solidFill>
                <a:latin typeface="Arial" charset="0"/>
              </a:defRPr>
            </a:lvl2pPr>
            <a:lvl3pPr marL="1143000" indent="-228600" eaLnBrk="0" hangingPunct="0">
              <a:lnSpc>
                <a:spcPct val="110000"/>
              </a:lnSpc>
              <a:defRPr sz="2000" b="1">
                <a:solidFill>
                  <a:srgbClr val="000000"/>
                </a:solidFill>
                <a:latin typeface="Arial" charset="0"/>
              </a:defRPr>
            </a:lvl3pPr>
            <a:lvl4pPr marL="1600200" indent="-228600" eaLnBrk="0" hangingPunct="0">
              <a:lnSpc>
                <a:spcPct val="110000"/>
              </a:lnSpc>
              <a:defRPr sz="2000" b="1">
                <a:solidFill>
                  <a:srgbClr val="000000"/>
                </a:solidFill>
                <a:latin typeface="Arial" charset="0"/>
              </a:defRPr>
            </a:lvl4pPr>
            <a:lvl5pPr marL="2057400" indent="-228600" eaLnBrk="0" hangingPunct="0">
              <a:lnSpc>
                <a:spcPct val="110000"/>
              </a:lnSpc>
              <a:defRPr sz="2000" b="1">
                <a:solidFill>
                  <a:srgbClr val="000000"/>
                </a:solidFill>
                <a:latin typeface="Arial" charset="0"/>
              </a:defRPr>
            </a:lvl5pPr>
            <a:lvl6pPr marL="2514600" indent="-228600" eaLnBrk="0" fontAlgn="base" hangingPunct="0">
              <a:lnSpc>
                <a:spcPct val="110000"/>
              </a:lnSpc>
              <a:spcBef>
                <a:spcPct val="0"/>
              </a:spcBef>
              <a:spcAft>
                <a:spcPct val="0"/>
              </a:spcAft>
              <a:defRPr sz="2000" b="1">
                <a:solidFill>
                  <a:srgbClr val="000000"/>
                </a:solidFill>
                <a:latin typeface="Arial" charset="0"/>
              </a:defRPr>
            </a:lvl6pPr>
            <a:lvl7pPr marL="2971800" indent="-228600" eaLnBrk="0" fontAlgn="base" hangingPunct="0">
              <a:lnSpc>
                <a:spcPct val="110000"/>
              </a:lnSpc>
              <a:spcBef>
                <a:spcPct val="0"/>
              </a:spcBef>
              <a:spcAft>
                <a:spcPct val="0"/>
              </a:spcAft>
              <a:defRPr sz="2000" b="1">
                <a:solidFill>
                  <a:srgbClr val="000000"/>
                </a:solidFill>
                <a:latin typeface="Arial" charset="0"/>
              </a:defRPr>
            </a:lvl7pPr>
            <a:lvl8pPr marL="3429000" indent="-228600" eaLnBrk="0" fontAlgn="base" hangingPunct="0">
              <a:lnSpc>
                <a:spcPct val="110000"/>
              </a:lnSpc>
              <a:spcBef>
                <a:spcPct val="0"/>
              </a:spcBef>
              <a:spcAft>
                <a:spcPct val="0"/>
              </a:spcAft>
              <a:defRPr sz="2000" b="1">
                <a:solidFill>
                  <a:srgbClr val="000000"/>
                </a:solidFill>
                <a:latin typeface="Arial" charset="0"/>
              </a:defRPr>
            </a:lvl8pPr>
            <a:lvl9pPr marL="3886200" indent="-228600" eaLnBrk="0" fontAlgn="base" hangingPunct="0">
              <a:lnSpc>
                <a:spcPct val="110000"/>
              </a:lnSpc>
              <a:spcBef>
                <a:spcPct val="0"/>
              </a:spcBef>
              <a:spcAft>
                <a:spcPct val="0"/>
              </a:spcAft>
              <a:defRPr sz="2000" b="1">
                <a:solidFill>
                  <a:srgbClr val="000000"/>
                </a:solidFill>
                <a:latin typeface="Arial" charset="0"/>
              </a:defRPr>
            </a:lvl9pPr>
          </a:lstStyle>
          <a:p>
            <a:pPr algn="ctr">
              <a:lnSpc>
                <a:spcPct val="100000"/>
              </a:lnSpc>
              <a:defRPr/>
            </a:pPr>
            <a:r>
              <a:rPr lang="en-US" altLang="en-US" sz="4400" dirty="0" err="1" smtClean="0">
                <a:solidFill>
                  <a:srgbClr val="000066"/>
                </a:solidFill>
                <a:effectLst>
                  <a:outerShdw blurRad="38100" dist="38100" dir="2700000" algn="tl">
                    <a:srgbClr val="C0C0C0"/>
                  </a:outerShdw>
                </a:effectLst>
              </a:rPr>
              <a:t>ecoSYS</a:t>
            </a:r>
            <a:r>
              <a:rPr lang="en-US" altLang="en-US" sz="4400" dirty="0" smtClean="0">
                <a:solidFill>
                  <a:srgbClr val="000066"/>
                </a:solidFill>
                <a:effectLst>
                  <a:outerShdw blurRad="38100" dist="38100" dir="2700000" algn="tl">
                    <a:srgbClr val="C0C0C0"/>
                  </a:outerShdw>
                </a:effectLst>
              </a:rPr>
              <a:t> Site Supervisor View/Change System Values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pPr algn="l" eaLnBrk="1" hangingPunct="1"/>
            <a:r>
              <a:rPr lang="en-US" altLang="en-US" sz="3200" smtClean="0"/>
              <a:t>View/Change System Values</a:t>
            </a:r>
          </a:p>
        </p:txBody>
      </p:sp>
      <p:sp>
        <p:nvSpPr>
          <p:cNvPr id="62467" name="Content Placeholder 1"/>
          <p:cNvSpPr>
            <a:spLocks noGrp="1"/>
          </p:cNvSpPr>
          <p:nvPr>
            <p:ph idx="1"/>
          </p:nvPr>
        </p:nvSpPr>
        <p:spPr>
          <a:xfrm>
            <a:off x="457200" y="1371600"/>
            <a:ext cx="3048000" cy="4724400"/>
          </a:xfrm>
        </p:spPr>
        <p:txBody>
          <a:bodyPr/>
          <a:lstStyle/>
          <a:p>
            <a:pPr eaLnBrk="1" hangingPunct="1"/>
            <a:r>
              <a:rPr lang="en-US" altLang="en-US" sz="2800" smtClean="0"/>
              <a:t>Go to </a:t>
            </a:r>
            <a:r>
              <a:rPr lang="en-US" altLang="en-US" sz="2800" b="1" smtClean="0"/>
              <a:t>Site Map</a:t>
            </a:r>
          </a:p>
          <a:p>
            <a:pPr eaLnBrk="1" hangingPunct="1"/>
            <a:r>
              <a:rPr lang="en-US" altLang="en-US" sz="2800" smtClean="0"/>
              <a:t>Choose</a:t>
            </a:r>
            <a:r>
              <a:rPr lang="en-US" altLang="en-US" sz="2800" b="1" smtClean="0"/>
              <a:t> General System Properties</a:t>
            </a:r>
          </a:p>
          <a:p>
            <a:pPr eaLnBrk="1" hangingPunct="1"/>
            <a:endParaRPr lang="en-US" altLang="en-US" sz="2800" b="1" smtClean="0"/>
          </a:p>
          <a:p>
            <a:pPr eaLnBrk="1" hangingPunct="1"/>
            <a:endParaRPr lang="en-US" altLang="en-US" sz="2800" smtClean="0"/>
          </a:p>
        </p:txBody>
      </p:sp>
      <p:pic>
        <p:nvPicPr>
          <p:cNvPr id="62468" name="Picture 4" descr="C:\Users\SBSMITH\Documents\Next Gen\SS Home screen.jpg"/>
          <p:cNvPicPr>
            <a:picLocks noChangeAspect="1" noChangeArrowheads="1"/>
          </p:cNvPicPr>
          <p:nvPr/>
        </p:nvPicPr>
        <p:blipFill>
          <a:blip r:embed="rId3" cstate="print"/>
          <a:srcRect/>
          <a:stretch>
            <a:fillRect/>
          </a:stretch>
        </p:blipFill>
        <p:spPr bwMode="auto">
          <a:xfrm>
            <a:off x="5667375" y="1371600"/>
            <a:ext cx="2857500" cy="2133600"/>
          </a:xfrm>
          <a:prstGeom prst="rect">
            <a:avLst/>
          </a:prstGeom>
          <a:noFill/>
          <a:ln w="9525">
            <a:noFill/>
            <a:miter lim="800000"/>
            <a:headEnd/>
            <a:tailEnd/>
          </a:ln>
        </p:spPr>
      </p:pic>
      <p:sp>
        <p:nvSpPr>
          <p:cNvPr id="62469" name="Oval 3"/>
          <p:cNvSpPr>
            <a:spLocks noChangeArrowheads="1"/>
          </p:cNvSpPr>
          <p:nvPr/>
        </p:nvSpPr>
        <p:spPr bwMode="auto">
          <a:xfrm>
            <a:off x="7924800" y="1306513"/>
            <a:ext cx="293688" cy="217487"/>
          </a:xfrm>
          <a:prstGeom prst="ellipse">
            <a:avLst/>
          </a:prstGeom>
          <a:noFill/>
          <a:ln w="34925" algn="ctr">
            <a:solidFill>
              <a:srgbClr val="FFFF00"/>
            </a:solidFill>
            <a:round/>
            <a:headEnd/>
            <a:tailEnd/>
          </a:ln>
        </p:spPr>
        <p:txBody>
          <a:bodyPr/>
          <a:lstStyle/>
          <a:p>
            <a:endParaRPr lang="en-US" altLang="en-US"/>
          </a:p>
        </p:txBody>
      </p:sp>
      <p:cxnSp>
        <p:nvCxnSpPr>
          <p:cNvPr id="62470" name="Straight Arrow Connector 4"/>
          <p:cNvCxnSpPr>
            <a:cxnSpLocks noChangeShapeType="1"/>
          </p:cNvCxnSpPr>
          <p:nvPr/>
        </p:nvCxnSpPr>
        <p:spPr bwMode="auto">
          <a:xfrm flipV="1">
            <a:off x="8072438" y="1536700"/>
            <a:ext cx="0" cy="604838"/>
          </a:xfrm>
          <a:prstGeom prst="straightConnector1">
            <a:avLst/>
          </a:prstGeom>
          <a:noFill/>
          <a:ln w="31750" algn="ctr">
            <a:solidFill>
              <a:srgbClr val="FFFF00"/>
            </a:solidFill>
            <a:round/>
            <a:headEnd/>
            <a:tailEnd type="arrow" w="med" len="med"/>
          </a:ln>
          <a:effectLst/>
        </p:spPr>
      </p:cxnSp>
      <p:pic>
        <p:nvPicPr>
          <p:cNvPr id="62471" name="Picture 2" descr="C:\Users\SBSMITH\Documents\Next Gen\SS Site map.jpg"/>
          <p:cNvPicPr>
            <a:picLocks noChangeAspect="1" noChangeArrowheads="1"/>
          </p:cNvPicPr>
          <p:nvPr/>
        </p:nvPicPr>
        <p:blipFill>
          <a:blip r:embed="rId4" cstate="print"/>
          <a:srcRect/>
          <a:stretch>
            <a:fillRect/>
          </a:stretch>
        </p:blipFill>
        <p:spPr bwMode="auto">
          <a:xfrm>
            <a:off x="4833938" y="3733800"/>
            <a:ext cx="3668712" cy="2743200"/>
          </a:xfrm>
          <a:prstGeom prst="rect">
            <a:avLst/>
          </a:prstGeom>
          <a:noFill/>
          <a:ln w="9525">
            <a:noFill/>
            <a:miter lim="800000"/>
            <a:headEnd/>
            <a:tailEnd/>
          </a:ln>
        </p:spPr>
      </p:pic>
      <p:sp>
        <p:nvSpPr>
          <p:cNvPr id="62472" name="Rectangle 7"/>
          <p:cNvSpPr>
            <a:spLocks noChangeArrowheads="1"/>
          </p:cNvSpPr>
          <p:nvPr/>
        </p:nvSpPr>
        <p:spPr bwMode="auto">
          <a:xfrm>
            <a:off x="7159625" y="4084638"/>
            <a:ext cx="1293813" cy="155575"/>
          </a:xfrm>
          <a:prstGeom prst="rect">
            <a:avLst/>
          </a:prstGeom>
          <a:noFill/>
          <a:ln w="31750" algn="ctr">
            <a:solidFill>
              <a:srgbClr val="FFFF00"/>
            </a:solidFill>
            <a:round/>
            <a:headEnd/>
            <a:tailEnd/>
          </a:ln>
        </p:spPr>
        <p:txBody>
          <a:bodyPr/>
          <a:lstStyle/>
          <a:p>
            <a:endParaRPr lang="en-US" altLang="en-US"/>
          </a:p>
        </p:txBody>
      </p:sp>
      <p:cxnSp>
        <p:nvCxnSpPr>
          <p:cNvPr id="62473" name="Straight Arrow Connector 8"/>
          <p:cNvCxnSpPr>
            <a:cxnSpLocks noChangeShapeType="1"/>
          </p:cNvCxnSpPr>
          <p:nvPr/>
        </p:nvCxnSpPr>
        <p:spPr bwMode="auto">
          <a:xfrm>
            <a:off x="6257925" y="4162425"/>
            <a:ext cx="838200" cy="0"/>
          </a:xfrm>
          <a:prstGeom prst="straightConnector1">
            <a:avLst/>
          </a:prstGeom>
          <a:noFill/>
          <a:ln w="31750" algn="ctr">
            <a:solidFill>
              <a:srgbClr val="FFFF00"/>
            </a:solidFill>
            <a:round/>
            <a:headEnd/>
            <a:tailEnd type="arrow" w="med" len="med"/>
          </a:ln>
          <a:effectLst/>
        </p:spPr>
      </p:cxn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pPr algn="l" eaLnBrk="1" hangingPunct="1"/>
            <a:r>
              <a:rPr lang="en-US" altLang="en-US" sz="3200" smtClean="0"/>
              <a:t>View/Change System Values</a:t>
            </a:r>
          </a:p>
        </p:txBody>
      </p:sp>
      <p:sp>
        <p:nvSpPr>
          <p:cNvPr id="63491" name="Content Placeholder 1"/>
          <p:cNvSpPr>
            <a:spLocks noGrp="1"/>
          </p:cNvSpPr>
          <p:nvPr>
            <p:ph idx="1"/>
          </p:nvPr>
        </p:nvSpPr>
        <p:spPr>
          <a:xfrm>
            <a:off x="457200" y="1371600"/>
            <a:ext cx="3048000" cy="4724400"/>
          </a:xfrm>
        </p:spPr>
        <p:txBody>
          <a:bodyPr/>
          <a:lstStyle/>
          <a:p>
            <a:pPr eaLnBrk="1" hangingPunct="1"/>
            <a:r>
              <a:rPr lang="en-US" altLang="en-US" sz="2800" smtClean="0"/>
              <a:t>Choose </a:t>
            </a:r>
            <a:r>
              <a:rPr lang="en-US" altLang="en-US" sz="2800" b="1" smtClean="0"/>
              <a:t>System Values</a:t>
            </a:r>
          </a:p>
          <a:p>
            <a:pPr eaLnBrk="1" hangingPunct="1"/>
            <a:r>
              <a:rPr lang="en-US" altLang="en-US" sz="2800" smtClean="0"/>
              <a:t>Select </a:t>
            </a:r>
            <a:r>
              <a:rPr lang="en-US" altLang="en-US" sz="2800" b="1" smtClean="0"/>
              <a:t>Configure</a:t>
            </a:r>
          </a:p>
          <a:p>
            <a:pPr eaLnBrk="1" hangingPunct="1"/>
            <a:r>
              <a:rPr lang="en-US" altLang="en-US" sz="2800" smtClean="0"/>
              <a:t>Make changes to System Values settings</a:t>
            </a:r>
          </a:p>
          <a:p>
            <a:pPr eaLnBrk="1" hangingPunct="1"/>
            <a:endParaRPr lang="en-US" altLang="en-US" sz="2800" smtClean="0"/>
          </a:p>
        </p:txBody>
      </p:sp>
      <p:pic>
        <p:nvPicPr>
          <p:cNvPr id="63492" name="Picture 3" descr="C:\Users\SBSMITH\Documents\Next Gen\SS general system properties.jpg"/>
          <p:cNvPicPr>
            <a:picLocks noChangeAspect="1" noChangeArrowheads="1"/>
          </p:cNvPicPr>
          <p:nvPr/>
        </p:nvPicPr>
        <p:blipFill>
          <a:blip r:embed="rId3" cstate="print"/>
          <a:srcRect/>
          <a:stretch>
            <a:fillRect/>
          </a:stretch>
        </p:blipFill>
        <p:spPr bwMode="auto">
          <a:xfrm>
            <a:off x="5181600" y="1371600"/>
            <a:ext cx="3338513" cy="2513013"/>
          </a:xfrm>
          <a:prstGeom prst="rect">
            <a:avLst/>
          </a:prstGeom>
          <a:noFill/>
          <a:ln w="9525">
            <a:noFill/>
            <a:miter lim="800000"/>
            <a:headEnd/>
            <a:tailEnd/>
          </a:ln>
        </p:spPr>
      </p:pic>
      <p:sp>
        <p:nvSpPr>
          <p:cNvPr id="63493" name="Rectangle 4"/>
          <p:cNvSpPr>
            <a:spLocks noChangeArrowheads="1"/>
          </p:cNvSpPr>
          <p:nvPr/>
        </p:nvSpPr>
        <p:spPr bwMode="auto">
          <a:xfrm>
            <a:off x="6248400" y="2133600"/>
            <a:ext cx="990600" cy="228600"/>
          </a:xfrm>
          <a:prstGeom prst="rect">
            <a:avLst/>
          </a:prstGeom>
          <a:noFill/>
          <a:ln w="31750" algn="ctr">
            <a:solidFill>
              <a:srgbClr val="FFFF00"/>
            </a:solidFill>
            <a:round/>
            <a:headEnd/>
            <a:tailEnd/>
          </a:ln>
        </p:spPr>
        <p:txBody>
          <a:bodyPr/>
          <a:lstStyle/>
          <a:p>
            <a:endParaRPr lang="en-US" altLang="en-US"/>
          </a:p>
        </p:txBody>
      </p:sp>
      <p:cxnSp>
        <p:nvCxnSpPr>
          <p:cNvPr id="63494" name="Straight Arrow Connector 5"/>
          <p:cNvCxnSpPr>
            <a:cxnSpLocks noChangeShapeType="1"/>
          </p:cNvCxnSpPr>
          <p:nvPr/>
        </p:nvCxnSpPr>
        <p:spPr bwMode="auto">
          <a:xfrm>
            <a:off x="5334000" y="2247900"/>
            <a:ext cx="838200" cy="0"/>
          </a:xfrm>
          <a:prstGeom prst="straightConnector1">
            <a:avLst/>
          </a:prstGeom>
          <a:noFill/>
          <a:ln w="31750" algn="ctr">
            <a:solidFill>
              <a:srgbClr val="FFFF00"/>
            </a:solidFill>
            <a:round/>
            <a:headEnd/>
            <a:tailEnd type="arrow" w="med" len="med"/>
          </a:ln>
          <a:effectLst/>
        </p:spPr>
      </p:cxnSp>
      <p:pic>
        <p:nvPicPr>
          <p:cNvPr id="63495" name="Picture 6" descr="SS SetupWizard Step 2.jpg"/>
          <p:cNvPicPr>
            <a:picLocks noChangeAspect="1"/>
          </p:cNvPicPr>
          <p:nvPr/>
        </p:nvPicPr>
        <p:blipFill>
          <a:blip r:embed="rId4" cstate="print"/>
          <a:srcRect/>
          <a:stretch>
            <a:fillRect/>
          </a:stretch>
        </p:blipFill>
        <p:spPr bwMode="auto">
          <a:xfrm>
            <a:off x="4870450" y="4106863"/>
            <a:ext cx="3675063" cy="2586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514600"/>
            <a:ext cx="7391400" cy="769938"/>
          </a:xfrm>
          <a:prstGeom prst="rect">
            <a:avLst/>
          </a:prstGeom>
        </p:spPr>
        <p:txBody>
          <a:bodyPr>
            <a:spAutoFit/>
          </a:bodyPr>
          <a:lstStyle>
            <a:lvl1pPr eaLnBrk="0" hangingPunct="0">
              <a:lnSpc>
                <a:spcPct val="110000"/>
              </a:lnSpc>
              <a:defRPr sz="2000" b="1">
                <a:solidFill>
                  <a:srgbClr val="000000"/>
                </a:solidFill>
                <a:latin typeface="Arial" charset="0"/>
              </a:defRPr>
            </a:lvl1pPr>
            <a:lvl2pPr marL="742950" indent="-285750" eaLnBrk="0" hangingPunct="0">
              <a:lnSpc>
                <a:spcPct val="110000"/>
              </a:lnSpc>
              <a:defRPr sz="2000" b="1">
                <a:solidFill>
                  <a:srgbClr val="000000"/>
                </a:solidFill>
                <a:latin typeface="Arial" charset="0"/>
              </a:defRPr>
            </a:lvl2pPr>
            <a:lvl3pPr marL="1143000" indent="-228600" eaLnBrk="0" hangingPunct="0">
              <a:lnSpc>
                <a:spcPct val="110000"/>
              </a:lnSpc>
              <a:defRPr sz="2000" b="1">
                <a:solidFill>
                  <a:srgbClr val="000000"/>
                </a:solidFill>
                <a:latin typeface="Arial" charset="0"/>
              </a:defRPr>
            </a:lvl3pPr>
            <a:lvl4pPr marL="1600200" indent="-228600" eaLnBrk="0" hangingPunct="0">
              <a:lnSpc>
                <a:spcPct val="110000"/>
              </a:lnSpc>
              <a:defRPr sz="2000" b="1">
                <a:solidFill>
                  <a:srgbClr val="000000"/>
                </a:solidFill>
                <a:latin typeface="Arial" charset="0"/>
              </a:defRPr>
            </a:lvl4pPr>
            <a:lvl5pPr marL="2057400" indent="-228600" eaLnBrk="0" hangingPunct="0">
              <a:lnSpc>
                <a:spcPct val="110000"/>
              </a:lnSpc>
              <a:defRPr sz="2000" b="1">
                <a:solidFill>
                  <a:srgbClr val="000000"/>
                </a:solidFill>
                <a:latin typeface="Arial" charset="0"/>
              </a:defRPr>
            </a:lvl5pPr>
            <a:lvl6pPr marL="2514600" indent="-228600" eaLnBrk="0" fontAlgn="base" hangingPunct="0">
              <a:lnSpc>
                <a:spcPct val="110000"/>
              </a:lnSpc>
              <a:spcBef>
                <a:spcPct val="0"/>
              </a:spcBef>
              <a:spcAft>
                <a:spcPct val="0"/>
              </a:spcAft>
              <a:defRPr sz="2000" b="1">
                <a:solidFill>
                  <a:srgbClr val="000000"/>
                </a:solidFill>
                <a:latin typeface="Arial" charset="0"/>
              </a:defRPr>
            </a:lvl6pPr>
            <a:lvl7pPr marL="2971800" indent="-228600" eaLnBrk="0" fontAlgn="base" hangingPunct="0">
              <a:lnSpc>
                <a:spcPct val="110000"/>
              </a:lnSpc>
              <a:spcBef>
                <a:spcPct val="0"/>
              </a:spcBef>
              <a:spcAft>
                <a:spcPct val="0"/>
              </a:spcAft>
              <a:defRPr sz="2000" b="1">
                <a:solidFill>
                  <a:srgbClr val="000000"/>
                </a:solidFill>
                <a:latin typeface="Arial" charset="0"/>
              </a:defRPr>
            </a:lvl7pPr>
            <a:lvl8pPr marL="3429000" indent="-228600" eaLnBrk="0" fontAlgn="base" hangingPunct="0">
              <a:lnSpc>
                <a:spcPct val="110000"/>
              </a:lnSpc>
              <a:spcBef>
                <a:spcPct val="0"/>
              </a:spcBef>
              <a:spcAft>
                <a:spcPct val="0"/>
              </a:spcAft>
              <a:defRPr sz="2000" b="1">
                <a:solidFill>
                  <a:srgbClr val="000000"/>
                </a:solidFill>
                <a:latin typeface="Arial" charset="0"/>
              </a:defRPr>
            </a:lvl8pPr>
            <a:lvl9pPr marL="3886200" indent="-228600" eaLnBrk="0" fontAlgn="base" hangingPunct="0">
              <a:lnSpc>
                <a:spcPct val="110000"/>
              </a:lnSpc>
              <a:spcBef>
                <a:spcPct val="0"/>
              </a:spcBef>
              <a:spcAft>
                <a:spcPct val="0"/>
              </a:spcAft>
              <a:defRPr sz="2000" b="1">
                <a:solidFill>
                  <a:srgbClr val="000000"/>
                </a:solidFill>
                <a:latin typeface="Arial" charset="0"/>
              </a:defRPr>
            </a:lvl9pPr>
          </a:lstStyle>
          <a:p>
            <a:pPr algn="ctr">
              <a:lnSpc>
                <a:spcPct val="100000"/>
              </a:lnSpc>
              <a:defRPr/>
            </a:pPr>
            <a:r>
              <a:rPr lang="en-US" altLang="en-US" sz="4400" dirty="0" smtClean="0">
                <a:solidFill>
                  <a:srgbClr val="000066"/>
                </a:solidFill>
                <a:effectLst>
                  <a:outerShdw blurRad="38100" dist="38100" dir="2700000" algn="tl">
                    <a:srgbClr val="C0C0C0"/>
                  </a:outerShdw>
                </a:effectLst>
              </a:rPr>
              <a:t>Questions?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514600"/>
            <a:ext cx="7391400" cy="2124075"/>
          </a:xfrm>
          <a:prstGeom prst="rect">
            <a:avLst/>
          </a:prstGeom>
        </p:spPr>
        <p:txBody>
          <a:bodyPr>
            <a:spAutoFit/>
          </a:bodyPr>
          <a:lstStyle>
            <a:lvl1pPr eaLnBrk="0" hangingPunct="0">
              <a:lnSpc>
                <a:spcPct val="110000"/>
              </a:lnSpc>
              <a:defRPr sz="2000" b="1">
                <a:solidFill>
                  <a:srgbClr val="000000"/>
                </a:solidFill>
                <a:latin typeface="Arial" charset="0"/>
              </a:defRPr>
            </a:lvl1pPr>
            <a:lvl2pPr marL="742950" indent="-285750" eaLnBrk="0" hangingPunct="0">
              <a:lnSpc>
                <a:spcPct val="110000"/>
              </a:lnSpc>
              <a:defRPr sz="2000" b="1">
                <a:solidFill>
                  <a:srgbClr val="000000"/>
                </a:solidFill>
                <a:latin typeface="Arial" charset="0"/>
              </a:defRPr>
            </a:lvl2pPr>
            <a:lvl3pPr marL="1143000" indent="-228600" eaLnBrk="0" hangingPunct="0">
              <a:lnSpc>
                <a:spcPct val="110000"/>
              </a:lnSpc>
              <a:defRPr sz="2000" b="1">
                <a:solidFill>
                  <a:srgbClr val="000000"/>
                </a:solidFill>
                <a:latin typeface="Arial" charset="0"/>
              </a:defRPr>
            </a:lvl3pPr>
            <a:lvl4pPr marL="1600200" indent="-228600" eaLnBrk="0" hangingPunct="0">
              <a:lnSpc>
                <a:spcPct val="110000"/>
              </a:lnSpc>
              <a:defRPr sz="2000" b="1">
                <a:solidFill>
                  <a:srgbClr val="000000"/>
                </a:solidFill>
                <a:latin typeface="Arial" charset="0"/>
              </a:defRPr>
            </a:lvl4pPr>
            <a:lvl5pPr marL="2057400" indent="-228600" eaLnBrk="0" hangingPunct="0">
              <a:lnSpc>
                <a:spcPct val="110000"/>
              </a:lnSpc>
              <a:defRPr sz="2000" b="1">
                <a:solidFill>
                  <a:srgbClr val="000000"/>
                </a:solidFill>
                <a:latin typeface="Arial" charset="0"/>
              </a:defRPr>
            </a:lvl5pPr>
            <a:lvl6pPr marL="2514600" indent="-228600" eaLnBrk="0" fontAlgn="base" hangingPunct="0">
              <a:lnSpc>
                <a:spcPct val="110000"/>
              </a:lnSpc>
              <a:spcBef>
                <a:spcPct val="0"/>
              </a:spcBef>
              <a:spcAft>
                <a:spcPct val="0"/>
              </a:spcAft>
              <a:defRPr sz="2000" b="1">
                <a:solidFill>
                  <a:srgbClr val="000000"/>
                </a:solidFill>
                <a:latin typeface="Arial" charset="0"/>
              </a:defRPr>
            </a:lvl6pPr>
            <a:lvl7pPr marL="2971800" indent="-228600" eaLnBrk="0" fontAlgn="base" hangingPunct="0">
              <a:lnSpc>
                <a:spcPct val="110000"/>
              </a:lnSpc>
              <a:spcBef>
                <a:spcPct val="0"/>
              </a:spcBef>
              <a:spcAft>
                <a:spcPct val="0"/>
              </a:spcAft>
              <a:defRPr sz="2000" b="1">
                <a:solidFill>
                  <a:srgbClr val="000000"/>
                </a:solidFill>
                <a:latin typeface="Arial" charset="0"/>
              </a:defRPr>
            </a:lvl7pPr>
            <a:lvl8pPr marL="3429000" indent="-228600" eaLnBrk="0" fontAlgn="base" hangingPunct="0">
              <a:lnSpc>
                <a:spcPct val="110000"/>
              </a:lnSpc>
              <a:spcBef>
                <a:spcPct val="0"/>
              </a:spcBef>
              <a:spcAft>
                <a:spcPct val="0"/>
              </a:spcAft>
              <a:defRPr sz="2000" b="1">
                <a:solidFill>
                  <a:srgbClr val="000000"/>
                </a:solidFill>
                <a:latin typeface="Arial" charset="0"/>
              </a:defRPr>
            </a:lvl8pPr>
            <a:lvl9pPr marL="3886200" indent="-228600" eaLnBrk="0" fontAlgn="base" hangingPunct="0">
              <a:lnSpc>
                <a:spcPct val="110000"/>
              </a:lnSpc>
              <a:spcBef>
                <a:spcPct val="0"/>
              </a:spcBef>
              <a:spcAft>
                <a:spcPct val="0"/>
              </a:spcAft>
              <a:defRPr sz="2000" b="1">
                <a:solidFill>
                  <a:srgbClr val="000000"/>
                </a:solidFill>
                <a:latin typeface="Arial" charset="0"/>
              </a:defRPr>
            </a:lvl9pPr>
          </a:lstStyle>
          <a:p>
            <a:pPr algn="ctr">
              <a:lnSpc>
                <a:spcPct val="100000"/>
              </a:lnSpc>
              <a:defRPr/>
            </a:pPr>
            <a:r>
              <a:rPr lang="en-US" altLang="en-US" sz="4400" dirty="0" err="1" smtClean="0">
                <a:solidFill>
                  <a:srgbClr val="000066"/>
                </a:solidFill>
                <a:effectLst>
                  <a:outerShdw blurRad="38100" dist="38100" dir="2700000" algn="tl">
                    <a:srgbClr val="C0C0C0"/>
                  </a:outerShdw>
                </a:effectLst>
              </a:rPr>
              <a:t>ecoSYS</a:t>
            </a:r>
            <a:r>
              <a:rPr lang="en-US" altLang="en-US" sz="4400" dirty="0" smtClean="0">
                <a:solidFill>
                  <a:srgbClr val="000066"/>
                </a:solidFill>
                <a:effectLst>
                  <a:outerShdw blurRad="38100" dist="38100" dir="2700000" algn="tl">
                    <a:srgbClr val="C0C0C0"/>
                  </a:outerShdw>
                </a:effectLst>
              </a:rPr>
              <a:t> Site Supervisor Backup, Cleanout, &amp; Restore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algn="l" eaLnBrk="1" hangingPunct="1"/>
            <a:r>
              <a:rPr lang="en-US" altLang="en-US" sz="3200" smtClean="0"/>
              <a:t>Site Supervisor Backup</a:t>
            </a:r>
          </a:p>
        </p:txBody>
      </p:sp>
      <p:sp>
        <p:nvSpPr>
          <p:cNvPr id="31747" name="Content Placeholder 1"/>
          <p:cNvSpPr>
            <a:spLocks noGrp="1"/>
          </p:cNvSpPr>
          <p:nvPr>
            <p:ph idx="1"/>
          </p:nvPr>
        </p:nvSpPr>
        <p:spPr>
          <a:xfrm>
            <a:off x="457200" y="1371600"/>
            <a:ext cx="3581400" cy="4724400"/>
          </a:xfrm>
        </p:spPr>
        <p:txBody>
          <a:bodyPr/>
          <a:lstStyle/>
          <a:p>
            <a:pPr eaLnBrk="1" hangingPunct="1"/>
            <a:r>
              <a:rPr lang="en-US" altLang="en-US" sz="2800" smtClean="0"/>
              <a:t>Login to Site Supervisor</a:t>
            </a:r>
          </a:p>
          <a:p>
            <a:pPr eaLnBrk="1" hangingPunct="1"/>
            <a:r>
              <a:rPr lang="en-US" altLang="en-US" sz="2800" smtClean="0"/>
              <a:t>Click on </a:t>
            </a:r>
            <a:r>
              <a:rPr lang="en-US" altLang="en-US" sz="2800" b="1" smtClean="0"/>
              <a:t>Site Map</a:t>
            </a:r>
          </a:p>
        </p:txBody>
      </p:sp>
      <p:pic>
        <p:nvPicPr>
          <p:cNvPr id="31748" name="Picture 6"/>
          <p:cNvPicPr>
            <a:picLocks noChangeAspect="1" noChangeArrowheads="1"/>
          </p:cNvPicPr>
          <p:nvPr/>
        </p:nvPicPr>
        <p:blipFill>
          <a:blip r:embed="rId3" cstate="print"/>
          <a:srcRect/>
          <a:stretch>
            <a:fillRect/>
          </a:stretch>
        </p:blipFill>
        <p:spPr bwMode="auto">
          <a:xfrm>
            <a:off x="5029200" y="1212850"/>
            <a:ext cx="3324225" cy="2503488"/>
          </a:xfrm>
          <a:prstGeom prst="rect">
            <a:avLst/>
          </a:prstGeom>
          <a:noFill/>
          <a:ln w="9525">
            <a:noFill/>
            <a:miter lim="800000"/>
            <a:headEnd/>
            <a:tailEnd/>
          </a:ln>
        </p:spPr>
      </p:pic>
      <p:pic>
        <p:nvPicPr>
          <p:cNvPr id="31749" name="Picture 7"/>
          <p:cNvPicPr>
            <a:picLocks noChangeAspect="1" noChangeArrowheads="1"/>
          </p:cNvPicPr>
          <p:nvPr/>
        </p:nvPicPr>
        <p:blipFill>
          <a:blip r:embed="rId4" cstate="print"/>
          <a:srcRect/>
          <a:stretch>
            <a:fillRect/>
          </a:stretch>
        </p:blipFill>
        <p:spPr bwMode="auto">
          <a:xfrm>
            <a:off x="5095875" y="4038600"/>
            <a:ext cx="3257550" cy="2466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pPr algn="l" eaLnBrk="1" hangingPunct="1"/>
            <a:r>
              <a:rPr lang="en-US" altLang="en-US" sz="3200" smtClean="0"/>
              <a:t>Site Supervisor Backup</a:t>
            </a:r>
          </a:p>
        </p:txBody>
      </p:sp>
      <p:sp>
        <p:nvSpPr>
          <p:cNvPr id="32771" name="Content Placeholder 1"/>
          <p:cNvSpPr>
            <a:spLocks noGrp="1"/>
          </p:cNvSpPr>
          <p:nvPr>
            <p:ph idx="1"/>
          </p:nvPr>
        </p:nvSpPr>
        <p:spPr>
          <a:xfrm>
            <a:off x="457200" y="1371600"/>
            <a:ext cx="3048000" cy="4724400"/>
          </a:xfrm>
        </p:spPr>
        <p:txBody>
          <a:bodyPr/>
          <a:lstStyle/>
          <a:p>
            <a:pPr eaLnBrk="1" hangingPunct="1"/>
            <a:r>
              <a:rPr lang="en-US" altLang="en-US" sz="2800" smtClean="0"/>
              <a:t>Select </a:t>
            </a:r>
            <a:r>
              <a:rPr lang="en-US" altLang="en-US" sz="2800" b="1" smtClean="0"/>
              <a:t>File Management</a:t>
            </a:r>
            <a:r>
              <a:rPr lang="en-US" altLang="en-US" sz="2800" smtClean="0"/>
              <a:t>, then </a:t>
            </a:r>
            <a:r>
              <a:rPr lang="en-US" altLang="en-US" sz="2800" b="1" smtClean="0"/>
              <a:t>Backup System Configuration</a:t>
            </a:r>
          </a:p>
          <a:p>
            <a:pPr eaLnBrk="1" hangingPunct="1"/>
            <a:endParaRPr lang="en-US" altLang="en-US" sz="2800" smtClean="0"/>
          </a:p>
        </p:txBody>
      </p:sp>
      <p:pic>
        <p:nvPicPr>
          <p:cNvPr id="32772" name="Picture 7"/>
          <p:cNvPicPr>
            <a:picLocks noChangeAspect="1" noChangeArrowheads="1"/>
          </p:cNvPicPr>
          <p:nvPr/>
        </p:nvPicPr>
        <p:blipFill>
          <a:blip r:embed="rId3" cstate="print"/>
          <a:srcRect/>
          <a:stretch>
            <a:fillRect/>
          </a:stretch>
        </p:blipFill>
        <p:spPr bwMode="auto">
          <a:xfrm>
            <a:off x="3629025" y="1447800"/>
            <a:ext cx="5006975" cy="3751263"/>
          </a:xfrm>
          <a:prstGeom prst="rect">
            <a:avLst/>
          </a:prstGeom>
          <a:noFill/>
          <a:ln w="9525">
            <a:noFill/>
            <a:miter lim="800000"/>
            <a:headEnd/>
            <a:tailEnd/>
          </a:ln>
        </p:spPr>
      </p:pic>
      <p:sp>
        <p:nvSpPr>
          <p:cNvPr id="32773" name="Oval 1"/>
          <p:cNvSpPr>
            <a:spLocks noChangeArrowheads="1"/>
          </p:cNvSpPr>
          <p:nvPr/>
        </p:nvSpPr>
        <p:spPr bwMode="auto">
          <a:xfrm>
            <a:off x="7799388" y="2286000"/>
            <a:ext cx="457200" cy="457200"/>
          </a:xfrm>
          <a:prstGeom prst="ellipse">
            <a:avLst/>
          </a:prstGeom>
          <a:noFill/>
          <a:ln w="25400" algn="ctr">
            <a:solidFill>
              <a:srgbClr val="FFFF00"/>
            </a:solidFill>
            <a:round/>
            <a:headEnd/>
            <a:tailEnd/>
          </a:ln>
        </p:spPr>
        <p:txBody>
          <a:bodyPr/>
          <a:lstStyle/>
          <a:p>
            <a:endParaRPr lang="en-US" altLang="en-US"/>
          </a:p>
        </p:txBody>
      </p:sp>
      <p:sp>
        <p:nvSpPr>
          <p:cNvPr id="32774" name="Oval 9"/>
          <p:cNvSpPr>
            <a:spLocks noChangeArrowheads="1"/>
          </p:cNvSpPr>
          <p:nvPr/>
        </p:nvSpPr>
        <p:spPr bwMode="auto">
          <a:xfrm>
            <a:off x="5121275" y="2468563"/>
            <a:ext cx="457200" cy="457200"/>
          </a:xfrm>
          <a:prstGeom prst="ellipse">
            <a:avLst/>
          </a:prstGeom>
          <a:noFill/>
          <a:ln w="25400" algn="ctr">
            <a:solidFill>
              <a:srgbClr val="FFFF00"/>
            </a:solidFill>
            <a:round/>
            <a:headEnd/>
            <a:tailEnd/>
          </a:ln>
        </p:spPr>
        <p:txBody>
          <a:bodyPr/>
          <a:lstStyle/>
          <a:p>
            <a:endParaRPr lang="en-US" altLang="en-US"/>
          </a:p>
        </p:txBody>
      </p:sp>
      <p:sp>
        <p:nvSpPr>
          <p:cNvPr id="32775" name="TextBox 2"/>
          <p:cNvSpPr txBox="1">
            <a:spLocks noChangeArrowheads="1"/>
          </p:cNvSpPr>
          <p:nvPr/>
        </p:nvSpPr>
        <p:spPr bwMode="auto">
          <a:xfrm>
            <a:off x="7864475" y="2286000"/>
            <a:ext cx="381000" cy="400050"/>
          </a:xfrm>
          <a:prstGeom prst="rect">
            <a:avLst/>
          </a:prstGeom>
          <a:noFill/>
          <a:ln w="9525">
            <a:noFill/>
            <a:miter lim="800000"/>
            <a:headEnd/>
            <a:tailEnd/>
          </a:ln>
        </p:spPr>
        <p:txBody>
          <a:bodyPr>
            <a:spAutoFit/>
          </a:bodyPr>
          <a:lstStyle/>
          <a:p>
            <a:r>
              <a:rPr lang="en-US" altLang="en-US">
                <a:solidFill>
                  <a:srgbClr val="FFFF00"/>
                </a:solidFill>
              </a:rPr>
              <a:t>1</a:t>
            </a:r>
          </a:p>
        </p:txBody>
      </p:sp>
      <p:sp>
        <p:nvSpPr>
          <p:cNvPr id="32776" name="TextBox 3"/>
          <p:cNvSpPr txBox="1">
            <a:spLocks noChangeArrowheads="1"/>
          </p:cNvSpPr>
          <p:nvPr/>
        </p:nvSpPr>
        <p:spPr bwMode="auto">
          <a:xfrm>
            <a:off x="5181600" y="2495550"/>
            <a:ext cx="479425" cy="400050"/>
          </a:xfrm>
          <a:prstGeom prst="rect">
            <a:avLst/>
          </a:prstGeom>
          <a:noFill/>
          <a:ln w="9525">
            <a:noFill/>
            <a:miter lim="800000"/>
            <a:headEnd/>
            <a:tailEnd/>
          </a:ln>
        </p:spPr>
        <p:txBody>
          <a:bodyPr>
            <a:spAutoFit/>
          </a:bodyPr>
          <a:lstStyle/>
          <a:p>
            <a:r>
              <a:rPr lang="en-US" altLang="en-US">
                <a:solidFill>
                  <a:srgbClr val="FFFF00"/>
                </a:solidFill>
              </a:rPr>
              <a:t>2</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pPr algn="l" eaLnBrk="1" hangingPunct="1"/>
            <a:r>
              <a:rPr lang="en-US" altLang="en-US" sz="3200" smtClean="0"/>
              <a:t>Site Supervisor Backup</a:t>
            </a:r>
          </a:p>
        </p:txBody>
      </p:sp>
      <p:sp>
        <p:nvSpPr>
          <p:cNvPr id="33795" name="Content Placeholder 1"/>
          <p:cNvSpPr>
            <a:spLocks noGrp="1"/>
          </p:cNvSpPr>
          <p:nvPr>
            <p:ph idx="1"/>
          </p:nvPr>
        </p:nvSpPr>
        <p:spPr>
          <a:xfrm>
            <a:off x="457200" y="1371600"/>
            <a:ext cx="3048000" cy="4724400"/>
          </a:xfrm>
        </p:spPr>
        <p:txBody>
          <a:bodyPr/>
          <a:lstStyle/>
          <a:p>
            <a:pPr eaLnBrk="1" hangingPunct="1"/>
            <a:r>
              <a:rPr lang="en-US" altLang="en-US" sz="2800" smtClean="0"/>
              <a:t>Select the </a:t>
            </a:r>
            <a:r>
              <a:rPr lang="en-US" altLang="en-US" sz="2800" b="1" smtClean="0"/>
              <a:t>Backup</a:t>
            </a:r>
            <a:r>
              <a:rPr lang="en-US" altLang="en-US" sz="2800" smtClean="0"/>
              <a:t> button</a:t>
            </a:r>
          </a:p>
          <a:p>
            <a:pPr eaLnBrk="1" hangingPunct="1"/>
            <a:r>
              <a:rPr lang="en-US" altLang="en-US" sz="2800" smtClean="0"/>
              <a:t>System will start to backup files – progress is displayed</a:t>
            </a:r>
          </a:p>
          <a:p>
            <a:pPr eaLnBrk="1" hangingPunct="1"/>
            <a:endParaRPr lang="en-US" altLang="en-US" sz="2800" b="1" smtClean="0"/>
          </a:p>
          <a:p>
            <a:pPr eaLnBrk="1" hangingPunct="1"/>
            <a:endParaRPr lang="en-US" altLang="en-US" sz="2800" smtClean="0"/>
          </a:p>
        </p:txBody>
      </p:sp>
      <p:pic>
        <p:nvPicPr>
          <p:cNvPr id="33796" name="Picture 19"/>
          <p:cNvPicPr>
            <a:picLocks noChangeAspect="1" noChangeArrowheads="1"/>
          </p:cNvPicPr>
          <p:nvPr/>
        </p:nvPicPr>
        <p:blipFill>
          <a:blip r:embed="rId3" cstate="print"/>
          <a:srcRect/>
          <a:stretch>
            <a:fillRect/>
          </a:stretch>
        </p:blipFill>
        <p:spPr bwMode="auto">
          <a:xfrm>
            <a:off x="5029200" y="1295400"/>
            <a:ext cx="3408363" cy="2560638"/>
          </a:xfrm>
          <a:prstGeom prst="rect">
            <a:avLst/>
          </a:prstGeom>
          <a:noFill/>
          <a:ln w="9525">
            <a:noFill/>
            <a:miter lim="800000"/>
            <a:headEnd/>
            <a:tailEnd/>
          </a:ln>
        </p:spPr>
      </p:pic>
      <p:pic>
        <p:nvPicPr>
          <p:cNvPr id="33797" name="Picture 20"/>
          <p:cNvPicPr>
            <a:picLocks noChangeAspect="1" noChangeArrowheads="1"/>
          </p:cNvPicPr>
          <p:nvPr/>
        </p:nvPicPr>
        <p:blipFill>
          <a:blip r:embed="rId4" cstate="print"/>
          <a:srcRect/>
          <a:stretch>
            <a:fillRect/>
          </a:stretch>
        </p:blipFill>
        <p:spPr bwMode="auto">
          <a:xfrm>
            <a:off x="5111750" y="4038600"/>
            <a:ext cx="3325813" cy="2492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Office Theme">
  <a:themeElements>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Office Theme">
  <a:themeElements>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Office Theme">
  <a:themeElements>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Office Theme">
  <a:themeElements>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Office Theme">
  <a:themeElements>
    <a:clrScheme name="1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8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1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9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1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Office Theme">
  <a:themeElements>
    <a:clrScheme name="2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0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2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Office Theme">
  <a:themeElements>
    <a:clrScheme name="2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1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2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Office Theme">
  <a:themeElements>
    <a:clrScheme name="2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2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2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Office Theme">
  <a:themeElements>
    <a:clrScheme name="2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3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2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000000"/>
            </a:solidFill>
            <a:effectLst/>
            <a:latin typeface="Arial" charset="0"/>
          </a:defRPr>
        </a:defPPr>
      </a:lstStyle>
    </a:lnDef>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IG PowerPoint Backgrounds</Template>
  <TotalTime>13924</TotalTime>
  <Words>3053</Words>
  <Application>Microsoft Office PowerPoint</Application>
  <PresentationFormat>On-screen Show (4:3)</PresentationFormat>
  <Paragraphs>415</Paragraphs>
  <Slides>57</Slides>
  <Notes>57</Notes>
  <HiddenSlides>0</HiddenSlides>
  <MMClips>0</MMClips>
  <ScaleCrop>false</ScaleCrop>
  <HeadingPairs>
    <vt:vector size="4" baseType="variant">
      <vt:variant>
        <vt:lpstr>Theme</vt:lpstr>
      </vt:variant>
      <vt:variant>
        <vt:i4>24</vt:i4>
      </vt:variant>
      <vt:variant>
        <vt:lpstr>Slide Titles</vt:lpstr>
      </vt:variant>
      <vt:variant>
        <vt:i4>57</vt:i4>
      </vt:variant>
    </vt:vector>
  </HeadingPairs>
  <TitlesOfParts>
    <vt:vector size="81" baseType="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PowerPoint Presentation</vt:lpstr>
      <vt:lpstr>(Instructor Name) </vt:lpstr>
      <vt:lpstr>Housekeeping</vt:lpstr>
      <vt:lpstr>Course Reference Materials</vt:lpstr>
      <vt:lpstr>Course Agenda</vt:lpstr>
      <vt:lpstr>PowerPoint Presentation</vt:lpstr>
      <vt:lpstr>Site Supervisor Backup</vt:lpstr>
      <vt:lpstr>Site Supervisor Backup</vt:lpstr>
      <vt:lpstr>Site Supervisor Backup</vt:lpstr>
      <vt:lpstr>Site Supervisor Backup</vt:lpstr>
      <vt:lpstr>Site Supervisor Cleanout</vt:lpstr>
      <vt:lpstr>Site Supervisor Cleanout</vt:lpstr>
      <vt:lpstr>Site Supervisor Cleanout</vt:lpstr>
      <vt:lpstr>Site Supervisor Restore</vt:lpstr>
      <vt:lpstr>Site Supervisor Restore</vt:lpstr>
      <vt:lpstr>Site Supervisor Restore</vt:lpstr>
      <vt:lpstr>Site Supervisor Restore</vt:lpstr>
      <vt:lpstr>Site Supervisor Restore</vt:lpstr>
      <vt:lpstr>Site Supervisor Restore</vt:lpstr>
      <vt:lpstr>PowerPoint Presentation</vt:lpstr>
      <vt:lpstr>Upload a Description File</vt:lpstr>
      <vt:lpstr>Upload a Description File</vt:lpstr>
      <vt:lpstr>Upload a Description File</vt:lpstr>
      <vt:lpstr>Upload a Description File</vt:lpstr>
      <vt:lpstr>Upload a Description File</vt:lpstr>
      <vt:lpstr>Upload a Description File</vt:lpstr>
      <vt:lpstr>Upload a Description File</vt:lpstr>
      <vt:lpstr>PowerPoint Presentation</vt:lpstr>
      <vt:lpstr>View Store Status</vt:lpstr>
      <vt:lpstr>View Store Status</vt:lpstr>
      <vt:lpstr>View Store Status</vt:lpstr>
      <vt:lpstr>View Store Status</vt:lpstr>
      <vt:lpstr>View Store Status</vt:lpstr>
      <vt:lpstr>View Store Status</vt:lpstr>
      <vt:lpstr>View Store Status</vt:lpstr>
      <vt:lpstr>View Store Status</vt:lpstr>
      <vt:lpstr>View Store Status</vt:lpstr>
      <vt:lpstr>View Store Status</vt:lpstr>
      <vt:lpstr>View Store Status</vt:lpstr>
      <vt:lpstr>View Store Status</vt:lpstr>
      <vt:lpstr>View Store Status</vt:lpstr>
      <vt:lpstr>PowerPoint Presentation</vt:lpstr>
      <vt:lpstr>View/Change COM Ports</vt:lpstr>
      <vt:lpstr>View/Change COM Ports</vt:lpstr>
      <vt:lpstr>PowerPoint Presentation</vt:lpstr>
      <vt:lpstr>View/Change Internet Values</vt:lpstr>
      <vt:lpstr>View/Change Internet Values</vt:lpstr>
      <vt:lpstr>PowerPoint Presentation</vt:lpstr>
      <vt:lpstr>View/Change Licensing</vt:lpstr>
      <vt:lpstr>View/Change Licensing</vt:lpstr>
      <vt:lpstr>PowerPoint Presentation</vt:lpstr>
      <vt:lpstr>View/Change Localization</vt:lpstr>
      <vt:lpstr>View/Change Localization</vt:lpstr>
      <vt:lpstr>PowerPoint Presentation</vt:lpstr>
      <vt:lpstr>View/Change System Values</vt:lpstr>
      <vt:lpstr>View/Change System Values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Flanagin</dc:creator>
  <cp:lastModifiedBy>David Flanagin</cp:lastModifiedBy>
  <cp:revision>638</cp:revision>
  <cp:lastPrinted>2000-06-06T14:08:57Z</cp:lastPrinted>
  <dcterms:created xsi:type="dcterms:W3CDTF">1996-09-30T18:28:10Z</dcterms:created>
  <dcterms:modified xsi:type="dcterms:W3CDTF">2015-03-17T17:22:51Z</dcterms:modified>
</cp:coreProperties>
</file>